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49BEC-8C6C-49BA-8678-3B741C007EC1}" type="doc">
      <dgm:prSet loTypeId="urn:microsoft.com/office/officeart/2005/8/layout/bProcess4" loCatId="process" qsTypeId="urn:microsoft.com/office/officeart/2005/8/quickstyle/simple1" qsCatId="simple" csTypeId="urn:microsoft.com/office/officeart/2005/8/colors/accent6_4" csCatId="accent6" phldr="1"/>
      <dgm:spPr/>
      <dgm:t>
        <a:bodyPr/>
        <a:lstStyle/>
        <a:p>
          <a:endParaRPr lang="it-IT"/>
        </a:p>
      </dgm:t>
    </dgm:pt>
    <dgm:pt modelId="{537B1964-4A57-441F-8958-2818B92B4EC6}">
      <dgm:prSet custT="1"/>
      <dgm:spPr/>
      <dgm:t>
        <a:bodyPr/>
        <a:lstStyle/>
        <a:p>
          <a:r>
            <a:rPr lang="it-IT" sz="1600" dirty="0"/>
            <a:t>AUTOANALISI</a:t>
          </a:r>
        </a:p>
      </dgm:t>
    </dgm:pt>
    <dgm:pt modelId="{91807140-C106-49C0-94F7-5F8780B829DD}" type="parTrans" cxnId="{59443943-9AEF-4C56-9EB6-E6D729531531}">
      <dgm:prSet/>
      <dgm:spPr/>
      <dgm:t>
        <a:bodyPr/>
        <a:lstStyle/>
        <a:p>
          <a:endParaRPr lang="it-IT" sz="1600"/>
        </a:p>
      </dgm:t>
    </dgm:pt>
    <dgm:pt modelId="{7FA4779E-8611-4A52-BF28-61823DCA0350}" type="sibTrans" cxnId="{59443943-9AEF-4C56-9EB6-E6D729531531}">
      <dgm:prSet custT="1"/>
      <dgm:spPr/>
      <dgm:t>
        <a:bodyPr/>
        <a:lstStyle/>
        <a:p>
          <a:endParaRPr lang="it-IT" sz="1600"/>
        </a:p>
      </dgm:t>
    </dgm:pt>
    <dgm:pt modelId="{B99382BA-1EB1-42B6-8F16-E0B5758FEFD3}">
      <dgm:prSet custT="1"/>
      <dgm:spPr/>
      <dgm:t>
        <a:bodyPr/>
        <a:lstStyle/>
        <a:p>
          <a:r>
            <a:rPr lang="it-IT" sz="1600" dirty="0"/>
            <a:t>- Individuare conoscenze, attitudini e competenze</a:t>
          </a:r>
        </a:p>
      </dgm:t>
    </dgm:pt>
    <dgm:pt modelId="{13FBF9EC-9E08-4A38-8290-0B5D2B1A256F}" type="parTrans" cxnId="{6866FA18-5AF5-417F-AA75-46983F0F9712}">
      <dgm:prSet/>
      <dgm:spPr/>
      <dgm:t>
        <a:bodyPr/>
        <a:lstStyle/>
        <a:p>
          <a:endParaRPr lang="it-IT" sz="1600"/>
        </a:p>
      </dgm:t>
    </dgm:pt>
    <dgm:pt modelId="{FEF3597C-D52A-40D4-A7B1-BDB72402895D}" type="sibTrans" cxnId="{6866FA18-5AF5-417F-AA75-46983F0F9712}">
      <dgm:prSet custT="1"/>
      <dgm:spPr/>
      <dgm:t>
        <a:bodyPr/>
        <a:lstStyle/>
        <a:p>
          <a:endParaRPr lang="it-IT" sz="1600"/>
        </a:p>
      </dgm:t>
    </dgm:pt>
    <dgm:pt modelId="{D09D2EF0-B5B0-40F9-9785-0756C4D349B9}">
      <dgm:prSet custT="1"/>
      <dgm:spPr/>
      <dgm:t>
        <a:bodyPr/>
        <a:lstStyle/>
        <a:p>
          <a:r>
            <a:rPr lang="it-IT" sz="1600" dirty="0"/>
            <a:t>- Riconoscere punti di forza e debolezza</a:t>
          </a:r>
        </a:p>
      </dgm:t>
    </dgm:pt>
    <dgm:pt modelId="{492D45CD-25B4-4503-91A0-362E71A4D8D6}" type="parTrans" cxnId="{37F9EF3E-CBD7-4788-847F-952122FB7E8A}">
      <dgm:prSet/>
      <dgm:spPr/>
      <dgm:t>
        <a:bodyPr/>
        <a:lstStyle/>
        <a:p>
          <a:endParaRPr lang="it-IT" sz="1600"/>
        </a:p>
      </dgm:t>
    </dgm:pt>
    <dgm:pt modelId="{45D61F6D-D4E9-49F8-83CF-FD4CA7B1AC09}" type="sibTrans" cxnId="{37F9EF3E-CBD7-4788-847F-952122FB7E8A}">
      <dgm:prSet custT="1"/>
      <dgm:spPr/>
      <dgm:t>
        <a:bodyPr/>
        <a:lstStyle/>
        <a:p>
          <a:endParaRPr lang="it-IT" sz="1600"/>
        </a:p>
      </dgm:t>
    </dgm:pt>
    <dgm:pt modelId="{0D5EE33C-BBF3-4F3A-9D1B-EC92D7029CE3}">
      <dgm:prSet custT="1"/>
      <dgm:spPr/>
      <dgm:t>
        <a:bodyPr/>
        <a:lstStyle/>
        <a:p>
          <a:r>
            <a:rPr lang="it-IT" sz="1600" dirty="0"/>
            <a:t>- Analizzare opportunità e vincoli</a:t>
          </a:r>
        </a:p>
      </dgm:t>
    </dgm:pt>
    <dgm:pt modelId="{4EA8B65F-6566-4F78-8546-054412B8B66B}" type="parTrans" cxnId="{3462E4CC-6579-4655-9FA3-D799C98CA635}">
      <dgm:prSet/>
      <dgm:spPr/>
      <dgm:t>
        <a:bodyPr/>
        <a:lstStyle/>
        <a:p>
          <a:endParaRPr lang="it-IT" sz="1600"/>
        </a:p>
      </dgm:t>
    </dgm:pt>
    <dgm:pt modelId="{30FC0717-0198-450B-BF14-99518613F316}" type="sibTrans" cxnId="{3462E4CC-6579-4655-9FA3-D799C98CA635}">
      <dgm:prSet custT="1"/>
      <dgm:spPr/>
      <dgm:t>
        <a:bodyPr/>
        <a:lstStyle/>
        <a:p>
          <a:endParaRPr lang="it-IT" sz="1600"/>
        </a:p>
      </dgm:t>
    </dgm:pt>
    <dgm:pt modelId="{B4A54599-2A90-4F44-A8E0-D0EC6931F46F}">
      <dgm:prSet custT="1"/>
      <dgm:spPr/>
      <dgm:t>
        <a:bodyPr/>
        <a:lstStyle/>
        <a:p>
          <a:r>
            <a:rPr lang="it-IT" sz="1600" dirty="0"/>
            <a:t>-SOLUZIONE DI PROBLEMI</a:t>
          </a:r>
        </a:p>
      </dgm:t>
    </dgm:pt>
    <dgm:pt modelId="{6FA38CB9-C5AF-4A17-9251-7F5A082AB1B9}" type="parTrans" cxnId="{6DF1FF88-7362-49F1-A165-BACAAF1CF2B3}">
      <dgm:prSet/>
      <dgm:spPr/>
      <dgm:t>
        <a:bodyPr/>
        <a:lstStyle/>
        <a:p>
          <a:endParaRPr lang="it-IT" sz="1600"/>
        </a:p>
      </dgm:t>
    </dgm:pt>
    <dgm:pt modelId="{052AB680-4FA7-492B-A620-B1391139F297}" type="sibTrans" cxnId="{6DF1FF88-7362-49F1-A165-BACAAF1CF2B3}">
      <dgm:prSet custT="1"/>
      <dgm:spPr/>
      <dgm:t>
        <a:bodyPr/>
        <a:lstStyle/>
        <a:p>
          <a:endParaRPr lang="it-IT" sz="1600"/>
        </a:p>
      </dgm:t>
    </dgm:pt>
    <dgm:pt modelId="{7685C080-9486-4393-AF82-4581000B765A}">
      <dgm:prSet custT="1"/>
      <dgm:spPr/>
      <dgm:t>
        <a:bodyPr/>
        <a:lstStyle/>
        <a:p>
          <a:r>
            <a:rPr lang="it-IT" sz="1600" dirty="0"/>
            <a:t>DECISIONE</a:t>
          </a:r>
        </a:p>
      </dgm:t>
    </dgm:pt>
    <dgm:pt modelId="{DEF06E5A-2FBA-40C2-B6F7-8E47A7800852}" type="parTrans" cxnId="{994200B7-980F-4137-9A4B-D5461929A105}">
      <dgm:prSet/>
      <dgm:spPr/>
      <dgm:t>
        <a:bodyPr/>
        <a:lstStyle/>
        <a:p>
          <a:endParaRPr lang="it-IT" sz="1600"/>
        </a:p>
      </dgm:t>
    </dgm:pt>
    <dgm:pt modelId="{D891896E-2B1A-44AC-B36C-AAE299BC28C6}" type="sibTrans" cxnId="{994200B7-980F-4137-9A4B-D5461929A105}">
      <dgm:prSet custT="1"/>
      <dgm:spPr/>
      <dgm:t>
        <a:bodyPr/>
        <a:lstStyle/>
        <a:p>
          <a:endParaRPr lang="it-IT" sz="1600"/>
        </a:p>
      </dgm:t>
    </dgm:pt>
    <dgm:pt modelId="{3730F9B8-BA94-4529-BB26-602365512064}">
      <dgm:prSet custT="1"/>
      <dgm:spPr/>
      <dgm:t>
        <a:bodyPr/>
        <a:lstStyle/>
        <a:p>
          <a:r>
            <a:rPr lang="it-IT" sz="1600" dirty="0"/>
            <a:t>- Definire obiettivi e percorsi</a:t>
          </a:r>
        </a:p>
      </dgm:t>
    </dgm:pt>
    <dgm:pt modelId="{D3B6EF6B-795F-47C6-87DE-6EDA04EC37C0}" type="parTrans" cxnId="{82ED8C7F-6B9F-48A5-989C-E5FFA2264917}">
      <dgm:prSet/>
      <dgm:spPr/>
      <dgm:t>
        <a:bodyPr/>
        <a:lstStyle/>
        <a:p>
          <a:endParaRPr lang="it-IT" sz="1600"/>
        </a:p>
      </dgm:t>
    </dgm:pt>
    <dgm:pt modelId="{14D55C7F-4EAA-4428-8C91-BA1ED47F6231}" type="sibTrans" cxnId="{82ED8C7F-6B9F-48A5-989C-E5FFA2264917}">
      <dgm:prSet custT="1"/>
      <dgm:spPr/>
      <dgm:t>
        <a:bodyPr/>
        <a:lstStyle/>
        <a:p>
          <a:endParaRPr lang="it-IT" sz="1600"/>
        </a:p>
      </dgm:t>
    </dgm:pt>
    <dgm:pt modelId="{89D0FE00-5BB5-4EDE-B97F-5FDC56E4240D}">
      <dgm:prSet custT="1"/>
      <dgm:spPr/>
      <dgm:t>
        <a:bodyPr/>
        <a:lstStyle/>
        <a:p>
          <a:r>
            <a:rPr lang="it-IT" sz="1600" dirty="0"/>
            <a:t>- Assumere responsabilità e comportamenti coerenti</a:t>
          </a:r>
        </a:p>
      </dgm:t>
    </dgm:pt>
    <dgm:pt modelId="{28EFF02A-5240-4D04-B893-D95F285BB4AA}" type="parTrans" cxnId="{CC6CD3A8-F7DF-4745-A624-BA85D3C14B8E}">
      <dgm:prSet/>
      <dgm:spPr/>
      <dgm:t>
        <a:bodyPr/>
        <a:lstStyle/>
        <a:p>
          <a:endParaRPr lang="it-IT" sz="1600"/>
        </a:p>
      </dgm:t>
    </dgm:pt>
    <dgm:pt modelId="{1953DD52-209B-4A4C-B031-2A276FB9CB8A}" type="sibTrans" cxnId="{CC6CD3A8-F7DF-4745-A624-BA85D3C14B8E}">
      <dgm:prSet/>
      <dgm:spPr/>
      <dgm:t>
        <a:bodyPr/>
        <a:lstStyle/>
        <a:p>
          <a:endParaRPr lang="it-IT" sz="1600"/>
        </a:p>
      </dgm:t>
    </dgm:pt>
    <dgm:pt modelId="{77A50BDD-6076-44F8-B7CB-AB0FE182A5F4}">
      <dgm:prSet custT="1"/>
      <dgm:spPr/>
      <dgm:t>
        <a:bodyPr/>
        <a:lstStyle/>
        <a:p>
          <a:r>
            <a:rPr lang="it-IT" sz="1800" dirty="0"/>
            <a:t>Scegliere e attuare soluzioni</a:t>
          </a:r>
        </a:p>
      </dgm:t>
    </dgm:pt>
    <dgm:pt modelId="{5792D890-3500-40F4-81DF-AE81B8861918}" type="parTrans" cxnId="{CFE32212-6156-4286-9F66-B98EAFE7357B}">
      <dgm:prSet/>
      <dgm:spPr/>
      <dgm:t>
        <a:bodyPr/>
        <a:lstStyle/>
        <a:p>
          <a:endParaRPr lang="it-IT"/>
        </a:p>
      </dgm:t>
    </dgm:pt>
    <dgm:pt modelId="{E572CE88-A42C-4AB6-86D8-D0DBED6A319B}" type="sibTrans" cxnId="{CFE32212-6156-4286-9F66-B98EAFE7357B}">
      <dgm:prSet/>
      <dgm:spPr/>
      <dgm:t>
        <a:bodyPr/>
        <a:lstStyle/>
        <a:p>
          <a:endParaRPr lang="it-IT"/>
        </a:p>
      </dgm:t>
    </dgm:pt>
    <dgm:pt modelId="{FB188979-F450-4E61-9746-D2121F89BA6F}" type="pres">
      <dgm:prSet presAssocID="{36449BEC-8C6C-49BA-8678-3B741C007EC1}" presName="Name0" presStyleCnt="0">
        <dgm:presLayoutVars>
          <dgm:dir/>
          <dgm:resizeHandles/>
        </dgm:presLayoutVars>
      </dgm:prSet>
      <dgm:spPr/>
    </dgm:pt>
    <dgm:pt modelId="{0A912CE3-3AD0-4488-89B0-E5F8F94C9CDB}" type="pres">
      <dgm:prSet presAssocID="{537B1964-4A57-441F-8958-2818B92B4EC6}" presName="compNode" presStyleCnt="0"/>
      <dgm:spPr/>
    </dgm:pt>
    <dgm:pt modelId="{D7B84F61-7B62-4040-9924-D38A9A554DFF}" type="pres">
      <dgm:prSet presAssocID="{537B1964-4A57-441F-8958-2818B92B4EC6}" presName="dummyConnPt" presStyleCnt="0"/>
      <dgm:spPr/>
    </dgm:pt>
    <dgm:pt modelId="{ECD24036-2C71-4061-8DAE-2BD97FD69151}" type="pres">
      <dgm:prSet presAssocID="{537B1964-4A57-441F-8958-2818B92B4EC6}" presName="node" presStyleLbl="node1" presStyleIdx="0" presStyleCnt="9">
        <dgm:presLayoutVars>
          <dgm:bulletEnabled val="1"/>
        </dgm:presLayoutVars>
      </dgm:prSet>
      <dgm:spPr/>
    </dgm:pt>
    <dgm:pt modelId="{806A125E-7F29-4093-9800-38928548854E}" type="pres">
      <dgm:prSet presAssocID="{7FA4779E-8611-4A52-BF28-61823DCA0350}" presName="sibTrans" presStyleLbl="bgSibTrans2D1" presStyleIdx="0" presStyleCnt="8"/>
      <dgm:spPr/>
    </dgm:pt>
    <dgm:pt modelId="{DDD523AE-8D2D-409E-928F-16EF7AA06F60}" type="pres">
      <dgm:prSet presAssocID="{B99382BA-1EB1-42B6-8F16-E0B5758FEFD3}" presName="compNode" presStyleCnt="0"/>
      <dgm:spPr/>
    </dgm:pt>
    <dgm:pt modelId="{87CFCED7-B7D1-4A55-B23F-470E5FEF6394}" type="pres">
      <dgm:prSet presAssocID="{B99382BA-1EB1-42B6-8F16-E0B5758FEFD3}" presName="dummyConnPt" presStyleCnt="0"/>
      <dgm:spPr/>
    </dgm:pt>
    <dgm:pt modelId="{008E97AB-4C2A-4C77-9CF4-BB6325DF3A7B}" type="pres">
      <dgm:prSet presAssocID="{B99382BA-1EB1-42B6-8F16-E0B5758FEFD3}" presName="node" presStyleLbl="node1" presStyleIdx="1" presStyleCnt="9">
        <dgm:presLayoutVars>
          <dgm:bulletEnabled val="1"/>
        </dgm:presLayoutVars>
      </dgm:prSet>
      <dgm:spPr/>
    </dgm:pt>
    <dgm:pt modelId="{AF2D881D-02DE-44CD-9B0C-169D071A5A28}" type="pres">
      <dgm:prSet presAssocID="{FEF3597C-D52A-40D4-A7B1-BDB72402895D}" presName="sibTrans" presStyleLbl="bgSibTrans2D1" presStyleIdx="1" presStyleCnt="8"/>
      <dgm:spPr/>
    </dgm:pt>
    <dgm:pt modelId="{47D10F15-9492-4EC2-B9A0-C21D946B2285}" type="pres">
      <dgm:prSet presAssocID="{D09D2EF0-B5B0-40F9-9785-0756C4D349B9}" presName="compNode" presStyleCnt="0"/>
      <dgm:spPr/>
    </dgm:pt>
    <dgm:pt modelId="{4C6B3474-E574-4F1E-B2B0-1913A9A9B058}" type="pres">
      <dgm:prSet presAssocID="{D09D2EF0-B5B0-40F9-9785-0756C4D349B9}" presName="dummyConnPt" presStyleCnt="0"/>
      <dgm:spPr/>
    </dgm:pt>
    <dgm:pt modelId="{1D3DF9E3-F6F4-4A0E-9E4B-8FF6F224C0CE}" type="pres">
      <dgm:prSet presAssocID="{D09D2EF0-B5B0-40F9-9785-0756C4D349B9}" presName="node" presStyleLbl="node1" presStyleIdx="2" presStyleCnt="9">
        <dgm:presLayoutVars>
          <dgm:bulletEnabled val="1"/>
        </dgm:presLayoutVars>
      </dgm:prSet>
      <dgm:spPr/>
    </dgm:pt>
    <dgm:pt modelId="{2C0585B7-56F8-4710-A04C-70E95A40A311}" type="pres">
      <dgm:prSet presAssocID="{45D61F6D-D4E9-49F8-83CF-FD4CA7B1AC09}" presName="sibTrans" presStyleLbl="bgSibTrans2D1" presStyleIdx="2" presStyleCnt="8"/>
      <dgm:spPr/>
    </dgm:pt>
    <dgm:pt modelId="{C24B417A-0917-49EE-B358-504DE49C6542}" type="pres">
      <dgm:prSet presAssocID="{77A50BDD-6076-44F8-B7CB-AB0FE182A5F4}" presName="compNode" presStyleCnt="0"/>
      <dgm:spPr/>
    </dgm:pt>
    <dgm:pt modelId="{0BC298B8-2E22-449C-93C9-8E6E1977D98D}" type="pres">
      <dgm:prSet presAssocID="{77A50BDD-6076-44F8-B7CB-AB0FE182A5F4}" presName="dummyConnPt" presStyleCnt="0"/>
      <dgm:spPr/>
    </dgm:pt>
    <dgm:pt modelId="{7F66C65D-C69B-40DF-9D1C-4EF3B2F38DAC}" type="pres">
      <dgm:prSet presAssocID="{77A50BDD-6076-44F8-B7CB-AB0FE182A5F4}" presName="node" presStyleLbl="node1" presStyleIdx="3" presStyleCnt="9">
        <dgm:presLayoutVars>
          <dgm:bulletEnabled val="1"/>
        </dgm:presLayoutVars>
      </dgm:prSet>
      <dgm:spPr/>
    </dgm:pt>
    <dgm:pt modelId="{54497E19-22AE-4202-96B6-0039CF959F7C}" type="pres">
      <dgm:prSet presAssocID="{E572CE88-A42C-4AB6-86D8-D0DBED6A319B}" presName="sibTrans" presStyleLbl="bgSibTrans2D1" presStyleIdx="3" presStyleCnt="8"/>
      <dgm:spPr/>
    </dgm:pt>
    <dgm:pt modelId="{AF992F3F-EAE2-4B2A-903F-2515E1CA1580}" type="pres">
      <dgm:prSet presAssocID="{0D5EE33C-BBF3-4F3A-9D1B-EC92D7029CE3}" presName="compNode" presStyleCnt="0"/>
      <dgm:spPr/>
    </dgm:pt>
    <dgm:pt modelId="{35CE8A0C-27C5-4878-835E-75AA929C2631}" type="pres">
      <dgm:prSet presAssocID="{0D5EE33C-BBF3-4F3A-9D1B-EC92D7029CE3}" presName="dummyConnPt" presStyleCnt="0"/>
      <dgm:spPr/>
    </dgm:pt>
    <dgm:pt modelId="{640350F8-C0B9-4F5B-9A34-5BD3F401DE96}" type="pres">
      <dgm:prSet presAssocID="{0D5EE33C-BBF3-4F3A-9D1B-EC92D7029CE3}" presName="node" presStyleLbl="node1" presStyleIdx="4" presStyleCnt="9">
        <dgm:presLayoutVars>
          <dgm:bulletEnabled val="1"/>
        </dgm:presLayoutVars>
      </dgm:prSet>
      <dgm:spPr/>
    </dgm:pt>
    <dgm:pt modelId="{B13BBCB8-E081-4A90-B850-CAFA0F86C036}" type="pres">
      <dgm:prSet presAssocID="{30FC0717-0198-450B-BF14-99518613F316}" presName="sibTrans" presStyleLbl="bgSibTrans2D1" presStyleIdx="4" presStyleCnt="8"/>
      <dgm:spPr/>
    </dgm:pt>
    <dgm:pt modelId="{B7033614-627A-45E5-9C79-902A21819EDF}" type="pres">
      <dgm:prSet presAssocID="{B4A54599-2A90-4F44-A8E0-D0EC6931F46F}" presName="compNode" presStyleCnt="0"/>
      <dgm:spPr/>
    </dgm:pt>
    <dgm:pt modelId="{C5BED045-6627-4BEE-A8A7-457EEE42AAF0}" type="pres">
      <dgm:prSet presAssocID="{B4A54599-2A90-4F44-A8E0-D0EC6931F46F}" presName="dummyConnPt" presStyleCnt="0"/>
      <dgm:spPr/>
    </dgm:pt>
    <dgm:pt modelId="{CD55CC67-C467-4319-B2F9-D3EA21DCCC2D}" type="pres">
      <dgm:prSet presAssocID="{B4A54599-2A90-4F44-A8E0-D0EC6931F46F}" presName="node" presStyleLbl="node1" presStyleIdx="5" presStyleCnt="9">
        <dgm:presLayoutVars>
          <dgm:bulletEnabled val="1"/>
        </dgm:presLayoutVars>
      </dgm:prSet>
      <dgm:spPr/>
    </dgm:pt>
    <dgm:pt modelId="{361F1CA1-E163-44CA-9D37-541CF80D39F8}" type="pres">
      <dgm:prSet presAssocID="{052AB680-4FA7-492B-A620-B1391139F297}" presName="sibTrans" presStyleLbl="bgSibTrans2D1" presStyleIdx="5" presStyleCnt="8"/>
      <dgm:spPr/>
    </dgm:pt>
    <dgm:pt modelId="{F4DB645C-50D4-4B27-8FB2-D7CBF5DC7968}" type="pres">
      <dgm:prSet presAssocID="{7685C080-9486-4393-AF82-4581000B765A}" presName="compNode" presStyleCnt="0"/>
      <dgm:spPr/>
    </dgm:pt>
    <dgm:pt modelId="{43750DF3-3A37-46B2-8280-FD02F4AD9ACE}" type="pres">
      <dgm:prSet presAssocID="{7685C080-9486-4393-AF82-4581000B765A}" presName="dummyConnPt" presStyleCnt="0"/>
      <dgm:spPr/>
    </dgm:pt>
    <dgm:pt modelId="{38B6D642-82FE-4B93-AD24-1BF64FDF1C94}" type="pres">
      <dgm:prSet presAssocID="{7685C080-9486-4393-AF82-4581000B765A}" presName="node" presStyleLbl="node1" presStyleIdx="6" presStyleCnt="9">
        <dgm:presLayoutVars>
          <dgm:bulletEnabled val="1"/>
        </dgm:presLayoutVars>
      </dgm:prSet>
      <dgm:spPr/>
    </dgm:pt>
    <dgm:pt modelId="{12033400-5882-4B9F-B277-B1E95895C5D7}" type="pres">
      <dgm:prSet presAssocID="{D891896E-2B1A-44AC-B36C-AAE299BC28C6}" presName="sibTrans" presStyleLbl="bgSibTrans2D1" presStyleIdx="6" presStyleCnt="8"/>
      <dgm:spPr/>
    </dgm:pt>
    <dgm:pt modelId="{51F87D15-9B41-4683-B1D2-2A7844FD8A74}" type="pres">
      <dgm:prSet presAssocID="{3730F9B8-BA94-4529-BB26-602365512064}" presName="compNode" presStyleCnt="0"/>
      <dgm:spPr/>
    </dgm:pt>
    <dgm:pt modelId="{C6199529-6DF5-4A96-A953-A7F817DEE8FF}" type="pres">
      <dgm:prSet presAssocID="{3730F9B8-BA94-4529-BB26-602365512064}" presName="dummyConnPt" presStyleCnt="0"/>
      <dgm:spPr/>
    </dgm:pt>
    <dgm:pt modelId="{4FF0CD04-DCBC-4EAF-B98B-404FD3B00BCB}" type="pres">
      <dgm:prSet presAssocID="{3730F9B8-BA94-4529-BB26-602365512064}" presName="node" presStyleLbl="node1" presStyleIdx="7" presStyleCnt="9">
        <dgm:presLayoutVars>
          <dgm:bulletEnabled val="1"/>
        </dgm:presLayoutVars>
      </dgm:prSet>
      <dgm:spPr/>
    </dgm:pt>
    <dgm:pt modelId="{B6DC62C3-CA18-4C83-9E57-532158CA1A9C}" type="pres">
      <dgm:prSet presAssocID="{14D55C7F-4EAA-4428-8C91-BA1ED47F6231}" presName="sibTrans" presStyleLbl="bgSibTrans2D1" presStyleIdx="7" presStyleCnt="8"/>
      <dgm:spPr/>
    </dgm:pt>
    <dgm:pt modelId="{EB9E81CC-FBB0-4360-899C-4174B419B628}" type="pres">
      <dgm:prSet presAssocID="{89D0FE00-5BB5-4EDE-B97F-5FDC56E4240D}" presName="compNode" presStyleCnt="0"/>
      <dgm:spPr/>
    </dgm:pt>
    <dgm:pt modelId="{04579556-632C-44CE-9F22-1370C7700F4C}" type="pres">
      <dgm:prSet presAssocID="{89D0FE00-5BB5-4EDE-B97F-5FDC56E4240D}" presName="dummyConnPt" presStyleCnt="0"/>
      <dgm:spPr/>
    </dgm:pt>
    <dgm:pt modelId="{72787A38-77AD-4A58-B4A7-42FF42978A77}" type="pres">
      <dgm:prSet presAssocID="{89D0FE00-5BB5-4EDE-B97F-5FDC56E4240D}" presName="node" presStyleLbl="node1" presStyleIdx="8" presStyleCnt="9">
        <dgm:presLayoutVars>
          <dgm:bulletEnabled val="1"/>
        </dgm:presLayoutVars>
      </dgm:prSet>
      <dgm:spPr/>
    </dgm:pt>
  </dgm:ptLst>
  <dgm:cxnLst>
    <dgm:cxn modelId="{5CCC020A-36D5-41D0-A8C2-BE9DDFA21AF0}" type="presOf" srcId="{7FA4779E-8611-4A52-BF28-61823DCA0350}" destId="{806A125E-7F29-4093-9800-38928548854E}" srcOrd="0" destOrd="0" presId="urn:microsoft.com/office/officeart/2005/8/layout/bProcess4"/>
    <dgm:cxn modelId="{CFE32212-6156-4286-9F66-B98EAFE7357B}" srcId="{36449BEC-8C6C-49BA-8678-3B741C007EC1}" destId="{77A50BDD-6076-44F8-B7CB-AB0FE182A5F4}" srcOrd="3" destOrd="0" parTransId="{5792D890-3500-40F4-81DF-AE81B8861918}" sibTransId="{E572CE88-A42C-4AB6-86D8-D0DBED6A319B}"/>
    <dgm:cxn modelId="{30257112-82E4-45D6-B025-506501C00E6D}" type="presOf" srcId="{30FC0717-0198-450B-BF14-99518613F316}" destId="{B13BBCB8-E081-4A90-B850-CAFA0F86C036}" srcOrd="0" destOrd="0" presId="urn:microsoft.com/office/officeart/2005/8/layout/bProcess4"/>
    <dgm:cxn modelId="{F76A2418-3400-46CA-A43C-1A8957D9F49D}" type="presOf" srcId="{B99382BA-1EB1-42B6-8F16-E0B5758FEFD3}" destId="{008E97AB-4C2A-4C77-9CF4-BB6325DF3A7B}" srcOrd="0" destOrd="0" presId="urn:microsoft.com/office/officeart/2005/8/layout/bProcess4"/>
    <dgm:cxn modelId="{6866FA18-5AF5-417F-AA75-46983F0F9712}" srcId="{36449BEC-8C6C-49BA-8678-3B741C007EC1}" destId="{B99382BA-1EB1-42B6-8F16-E0B5758FEFD3}" srcOrd="1" destOrd="0" parTransId="{13FBF9EC-9E08-4A38-8290-0B5D2B1A256F}" sibTransId="{FEF3597C-D52A-40D4-A7B1-BDB72402895D}"/>
    <dgm:cxn modelId="{A0C90630-D0DC-42DD-96C9-004BE456912C}" type="presOf" srcId="{E572CE88-A42C-4AB6-86D8-D0DBED6A319B}" destId="{54497E19-22AE-4202-96B6-0039CF959F7C}" srcOrd="0" destOrd="0" presId="urn:microsoft.com/office/officeart/2005/8/layout/bProcess4"/>
    <dgm:cxn modelId="{37F9EF3E-CBD7-4788-847F-952122FB7E8A}" srcId="{36449BEC-8C6C-49BA-8678-3B741C007EC1}" destId="{D09D2EF0-B5B0-40F9-9785-0756C4D349B9}" srcOrd="2" destOrd="0" parTransId="{492D45CD-25B4-4503-91A0-362E71A4D8D6}" sibTransId="{45D61F6D-D4E9-49F8-83CF-FD4CA7B1AC09}"/>
    <dgm:cxn modelId="{59443943-9AEF-4C56-9EB6-E6D729531531}" srcId="{36449BEC-8C6C-49BA-8678-3B741C007EC1}" destId="{537B1964-4A57-441F-8958-2818B92B4EC6}" srcOrd="0" destOrd="0" parTransId="{91807140-C106-49C0-94F7-5F8780B829DD}" sibTransId="{7FA4779E-8611-4A52-BF28-61823DCA0350}"/>
    <dgm:cxn modelId="{67C8ED66-17EC-4598-BFDA-390E8FC9CD82}" type="presOf" srcId="{537B1964-4A57-441F-8958-2818B92B4EC6}" destId="{ECD24036-2C71-4061-8DAE-2BD97FD69151}" srcOrd="0" destOrd="0" presId="urn:microsoft.com/office/officeart/2005/8/layout/bProcess4"/>
    <dgm:cxn modelId="{6D21B669-083F-416B-89FC-DC2E7F5F748C}" type="presOf" srcId="{77A50BDD-6076-44F8-B7CB-AB0FE182A5F4}" destId="{7F66C65D-C69B-40DF-9D1C-4EF3B2F38DAC}" srcOrd="0" destOrd="0" presId="urn:microsoft.com/office/officeart/2005/8/layout/bProcess4"/>
    <dgm:cxn modelId="{E1F1254B-47BE-47B2-BBC9-506BBCA6C0F8}" type="presOf" srcId="{36449BEC-8C6C-49BA-8678-3B741C007EC1}" destId="{FB188979-F450-4E61-9746-D2121F89BA6F}" srcOrd="0" destOrd="0" presId="urn:microsoft.com/office/officeart/2005/8/layout/bProcess4"/>
    <dgm:cxn modelId="{18AF736D-0077-464D-83F5-57D9594A3845}" type="presOf" srcId="{0D5EE33C-BBF3-4F3A-9D1B-EC92D7029CE3}" destId="{640350F8-C0B9-4F5B-9A34-5BD3F401DE96}" srcOrd="0" destOrd="0" presId="urn:microsoft.com/office/officeart/2005/8/layout/bProcess4"/>
    <dgm:cxn modelId="{E9E40D7A-5CB6-469F-9418-F9A3DBBA48B0}" type="presOf" srcId="{89D0FE00-5BB5-4EDE-B97F-5FDC56E4240D}" destId="{72787A38-77AD-4A58-B4A7-42FF42978A77}" srcOrd="0" destOrd="0" presId="urn:microsoft.com/office/officeart/2005/8/layout/bProcess4"/>
    <dgm:cxn modelId="{2CB1F57D-B3F9-4CDD-8F2E-6DA830F5DDAA}" type="presOf" srcId="{45D61F6D-D4E9-49F8-83CF-FD4CA7B1AC09}" destId="{2C0585B7-56F8-4710-A04C-70E95A40A311}" srcOrd="0" destOrd="0" presId="urn:microsoft.com/office/officeart/2005/8/layout/bProcess4"/>
    <dgm:cxn modelId="{A5A77F7F-8720-4DAC-8D9A-E4486EA27B23}" type="presOf" srcId="{B4A54599-2A90-4F44-A8E0-D0EC6931F46F}" destId="{CD55CC67-C467-4319-B2F9-D3EA21DCCC2D}" srcOrd="0" destOrd="0" presId="urn:microsoft.com/office/officeart/2005/8/layout/bProcess4"/>
    <dgm:cxn modelId="{82ED8C7F-6B9F-48A5-989C-E5FFA2264917}" srcId="{36449BEC-8C6C-49BA-8678-3B741C007EC1}" destId="{3730F9B8-BA94-4529-BB26-602365512064}" srcOrd="7" destOrd="0" parTransId="{D3B6EF6B-795F-47C6-87DE-6EDA04EC37C0}" sibTransId="{14D55C7F-4EAA-4428-8C91-BA1ED47F6231}"/>
    <dgm:cxn modelId="{6E7E0886-BB51-4C52-9672-6A18CC67D9D4}" type="presOf" srcId="{7685C080-9486-4393-AF82-4581000B765A}" destId="{38B6D642-82FE-4B93-AD24-1BF64FDF1C94}" srcOrd="0" destOrd="0" presId="urn:microsoft.com/office/officeart/2005/8/layout/bProcess4"/>
    <dgm:cxn modelId="{6DF1FF88-7362-49F1-A165-BACAAF1CF2B3}" srcId="{36449BEC-8C6C-49BA-8678-3B741C007EC1}" destId="{B4A54599-2A90-4F44-A8E0-D0EC6931F46F}" srcOrd="5" destOrd="0" parTransId="{6FA38CB9-C5AF-4A17-9251-7F5A082AB1B9}" sibTransId="{052AB680-4FA7-492B-A620-B1391139F297}"/>
    <dgm:cxn modelId="{44481294-1424-48EE-9E5B-B5C3917174DF}" type="presOf" srcId="{052AB680-4FA7-492B-A620-B1391139F297}" destId="{361F1CA1-E163-44CA-9D37-541CF80D39F8}" srcOrd="0" destOrd="0" presId="urn:microsoft.com/office/officeart/2005/8/layout/bProcess4"/>
    <dgm:cxn modelId="{CC6CD3A8-F7DF-4745-A624-BA85D3C14B8E}" srcId="{36449BEC-8C6C-49BA-8678-3B741C007EC1}" destId="{89D0FE00-5BB5-4EDE-B97F-5FDC56E4240D}" srcOrd="8" destOrd="0" parTransId="{28EFF02A-5240-4D04-B893-D95F285BB4AA}" sibTransId="{1953DD52-209B-4A4C-B031-2A276FB9CB8A}"/>
    <dgm:cxn modelId="{994200B7-980F-4137-9A4B-D5461929A105}" srcId="{36449BEC-8C6C-49BA-8678-3B741C007EC1}" destId="{7685C080-9486-4393-AF82-4581000B765A}" srcOrd="6" destOrd="0" parTransId="{DEF06E5A-2FBA-40C2-B6F7-8E47A7800852}" sibTransId="{D891896E-2B1A-44AC-B36C-AAE299BC28C6}"/>
    <dgm:cxn modelId="{34FF10BF-818D-4204-A801-E98BD2369204}" type="presOf" srcId="{D891896E-2B1A-44AC-B36C-AAE299BC28C6}" destId="{12033400-5882-4B9F-B277-B1E95895C5D7}" srcOrd="0" destOrd="0" presId="urn:microsoft.com/office/officeart/2005/8/layout/bProcess4"/>
    <dgm:cxn modelId="{FF0DA3BF-2D89-4CC6-B79C-C5994CE1AD2A}" type="presOf" srcId="{3730F9B8-BA94-4529-BB26-602365512064}" destId="{4FF0CD04-DCBC-4EAF-B98B-404FD3B00BCB}" srcOrd="0" destOrd="0" presId="urn:microsoft.com/office/officeart/2005/8/layout/bProcess4"/>
    <dgm:cxn modelId="{775FF7C5-BE35-4367-BE61-C56FEED6C7EC}" type="presOf" srcId="{FEF3597C-D52A-40D4-A7B1-BDB72402895D}" destId="{AF2D881D-02DE-44CD-9B0C-169D071A5A28}" srcOrd="0" destOrd="0" presId="urn:microsoft.com/office/officeart/2005/8/layout/bProcess4"/>
    <dgm:cxn modelId="{CE8944C7-9318-4724-BBCA-D09597B4A477}" type="presOf" srcId="{14D55C7F-4EAA-4428-8C91-BA1ED47F6231}" destId="{B6DC62C3-CA18-4C83-9E57-532158CA1A9C}" srcOrd="0" destOrd="0" presId="urn:microsoft.com/office/officeart/2005/8/layout/bProcess4"/>
    <dgm:cxn modelId="{3462E4CC-6579-4655-9FA3-D799C98CA635}" srcId="{36449BEC-8C6C-49BA-8678-3B741C007EC1}" destId="{0D5EE33C-BBF3-4F3A-9D1B-EC92D7029CE3}" srcOrd="4" destOrd="0" parTransId="{4EA8B65F-6566-4F78-8546-054412B8B66B}" sibTransId="{30FC0717-0198-450B-BF14-99518613F316}"/>
    <dgm:cxn modelId="{353D10F8-01C8-49A9-8EEC-61F367B2F63D}" type="presOf" srcId="{D09D2EF0-B5B0-40F9-9785-0756C4D349B9}" destId="{1D3DF9E3-F6F4-4A0E-9E4B-8FF6F224C0CE}" srcOrd="0" destOrd="0" presId="urn:microsoft.com/office/officeart/2005/8/layout/bProcess4"/>
    <dgm:cxn modelId="{57156B0B-B81C-4EEA-B20A-33277F92FA36}" type="presParOf" srcId="{FB188979-F450-4E61-9746-D2121F89BA6F}" destId="{0A912CE3-3AD0-4488-89B0-E5F8F94C9CDB}" srcOrd="0" destOrd="0" presId="urn:microsoft.com/office/officeart/2005/8/layout/bProcess4"/>
    <dgm:cxn modelId="{39623A03-3547-4ABC-B7C1-64E07CA41719}" type="presParOf" srcId="{0A912CE3-3AD0-4488-89B0-E5F8F94C9CDB}" destId="{D7B84F61-7B62-4040-9924-D38A9A554DFF}" srcOrd="0" destOrd="0" presId="urn:microsoft.com/office/officeart/2005/8/layout/bProcess4"/>
    <dgm:cxn modelId="{A8C03D1D-A201-4DF1-980C-D0F01F6A8E68}" type="presParOf" srcId="{0A912CE3-3AD0-4488-89B0-E5F8F94C9CDB}" destId="{ECD24036-2C71-4061-8DAE-2BD97FD69151}" srcOrd="1" destOrd="0" presId="urn:microsoft.com/office/officeart/2005/8/layout/bProcess4"/>
    <dgm:cxn modelId="{F313BCCA-8C5C-42C9-A604-6B26E344A687}" type="presParOf" srcId="{FB188979-F450-4E61-9746-D2121F89BA6F}" destId="{806A125E-7F29-4093-9800-38928548854E}" srcOrd="1" destOrd="0" presId="urn:microsoft.com/office/officeart/2005/8/layout/bProcess4"/>
    <dgm:cxn modelId="{896697B9-2C49-4B80-B097-C237028A9A36}" type="presParOf" srcId="{FB188979-F450-4E61-9746-D2121F89BA6F}" destId="{DDD523AE-8D2D-409E-928F-16EF7AA06F60}" srcOrd="2" destOrd="0" presId="urn:microsoft.com/office/officeart/2005/8/layout/bProcess4"/>
    <dgm:cxn modelId="{6A4C0B73-BAA5-4164-9C2C-C473E0D310E2}" type="presParOf" srcId="{DDD523AE-8D2D-409E-928F-16EF7AA06F60}" destId="{87CFCED7-B7D1-4A55-B23F-470E5FEF6394}" srcOrd="0" destOrd="0" presId="urn:microsoft.com/office/officeart/2005/8/layout/bProcess4"/>
    <dgm:cxn modelId="{A3E9851F-8D60-4E52-BFDE-56C70B9A272B}" type="presParOf" srcId="{DDD523AE-8D2D-409E-928F-16EF7AA06F60}" destId="{008E97AB-4C2A-4C77-9CF4-BB6325DF3A7B}" srcOrd="1" destOrd="0" presId="urn:microsoft.com/office/officeart/2005/8/layout/bProcess4"/>
    <dgm:cxn modelId="{D91ED690-4D82-4D38-8DD9-D95BAF4F6A1A}" type="presParOf" srcId="{FB188979-F450-4E61-9746-D2121F89BA6F}" destId="{AF2D881D-02DE-44CD-9B0C-169D071A5A28}" srcOrd="3" destOrd="0" presId="urn:microsoft.com/office/officeart/2005/8/layout/bProcess4"/>
    <dgm:cxn modelId="{FDE123CD-FD60-4328-BA82-D9C6A784C155}" type="presParOf" srcId="{FB188979-F450-4E61-9746-D2121F89BA6F}" destId="{47D10F15-9492-4EC2-B9A0-C21D946B2285}" srcOrd="4" destOrd="0" presId="urn:microsoft.com/office/officeart/2005/8/layout/bProcess4"/>
    <dgm:cxn modelId="{5DCE1919-160B-41E0-9706-2532A707D929}" type="presParOf" srcId="{47D10F15-9492-4EC2-B9A0-C21D946B2285}" destId="{4C6B3474-E574-4F1E-B2B0-1913A9A9B058}" srcOrd="0" destOrd="0" presId="urn:microsoft.com/office/officeart/2005/8/layout/bProcess4"/>
    <dgm:cxn modelId="{511AC665-26D5-493A-A675-8CD7A2C66678}" type="presParOf" srcId="{47D10F15-9492-4EC2-B9A0-C21D946B2285}" destId="{1D3DF9E3-F6F4-4A0E-9E4B-8FF6F224C0CE}" srcOrd="1" destOrd="0" presId="urn:microsoft.com/office/officeart/2005/8/layout/bProcess4"/>
    <dgm:cxn modelId="{CC462483-0CEB-43E8-B75D-B6971A9F34F5}" type="presParOf" srcId="{FB188979-F450-4E61-9746-D2121F89BA6F}" destId="{2C0585B7-56F8-4710-A04C-70E95A40A311}" srcOrd="5" destOrd="0" presId="urn:microsoft.com/office/officeart/2005/8/layout/bProcess4"/>
    <dgm:cxn modelId="{9851C5FD-E713-4FE9-8F3E-A3713F9D1EB0}" type="presParOf" srcId="{FB188979-F450-4E61-9746-D2121F89BA6F}" destId="{C24B417A-0917-49EE-B358-504DE49C6542}" srcOrd="6" destOrd="0" presId="urn:microsoft.com/office/officeart/2005/8/layout/bProcess4"/>
    <dgm:cxn modelId="{0CDEEF8F-ED79-469A-80D5-59F0B953F3AC}" type="presParOf" srcId="{C24B417A-0917-49EE-B358-504DE49C6542}" destId="{0BC298B8-2E22-449C-93C9-8E6E1977D98D}" srcOrd="0" destOrd="0" presId="urn:microsoft.com/office/officeart/2005/8/layout/bProcess4"/>
    <dgm:cxn modelId="{5DCBDD5C-0226-4F8E-8F4E-CFD4DEC3A12C}" type="presParOf" srcId="{C24B417A-0917-49EE-B358-504DE49C6542}" destId="{7F66C65D-C69B-40DF-9D1C-4EF3B2F38DAC}" srcOrd="1" destOrd="0" presId="urn:microsoft.com/office/officeart/2005/8/layout/bProcess4"/>
    <dgm:cxn modelId="{01BFB6D5-1A8D-4575-BDEC-9848D5F3EC1B}" type="presParOf" srcId="{FB188979-F450-4E61-9746-D2121F89BA6F}" destId="{54497E19-22AE-4202-96B6-0039CF959F7C}" srcOrd="7" destOrd="0" presId="urn:microsoft.com/office/officeart/2005/8/layout/bProcess4"/>
    <dgm:cxn modelId="{418E2E64-17E6-42DE-B8BE-820D9382A0AE}" type="presParOf" srcId="{FB188979-F450-4E61-9746-D2121F89BA6F}" destId="{AF992F3F-EAE2-4B2A-903F-2515E1CA1580}" srcOrd="8" destOrd="0" presId="urn:microsoft.com/office/officeart/2005/8/layout/bProcess4"/>
    <dgm:cxn modelId="{6275F429-CE78-431D-8732-A4F1BE4376DA}" type="presParOf" srcId="{AF992F3F-EAE2-4B2A-903F-2515E1CA1580}" destId="{35CE8A0C-27C5-4878-835E-75AA929C2631}" srcOrd="0" destOrd="0" presId="urn:microsoft.com/office/officeart/2005/8/layout/bProcess4"/>
    <dgm:cxn modelId="{C9BBA081-E04A-4A5A-A03F-903F04C2F290}" type="presParOf" srcId="{AF992F3F-EAE2-4B2A-903F-2515E1CA1580}" destId="{640350F8-C0B9-4F5B-9A34-5BD3F401DE96}" srcOrd="1" destOrd="0" presId="urn:microsoft.com/office/officeart/2005/8/layout/bProcess4"/>
    <dgm:cxn modelId="{37FE0452-EEFA-4FDA-BDBC-120AAC653E7B}" type="presParOf" srcId="{FB188979-F450-4E61-9746-D2121F89BA6F}" destId="{B13BBCB8-E081-4A90-B850-CAFA0F86C036}" srcOrd="9" destOrd="0" presId="urn:microsoft.com/office/officeart/2005/8/layout/bProcess4"/>
    <dgm:cxn modelId="{FE48292E-953D-4FF1-BD58-A09F682A351C}" type="presParOf" srcId="{FB188979-F450-4E61-9746-D2121F89BA6F}" destId="{B7033614-627A-45E5-9C79-902A21819EDF}" srcOrd="10" destOrd="0" presId="urn:microsoft.com/office/officeart/2005/8/layout/bProcess4"/>
    <dgm:cxn modelId="{F49058CA-A202-425F-A5F1-9BACDC269594}" type="presParOf" srcId="{B7033614-627A-45E5-9C79-902A21819EDF}" destId="{C5BED045-6627-4BEE-A8A7-457EEE42AAF0}" srcOrd="0" destOrd="0" presId="urn:microsoft.com/office/officeart/2005/8/layout/bProcess4"/>
    <dgm:cxn modelId="{F05E21DE-4CAB-408A-A0B9-EE6E5F157846}" type="presParOf" srcId="{B7033614-627A-45E5-9C79-902A21819EDF}" destId="{CD55CC67-C467-4319-B2F9-D3EA21DCCC2D}" srcOrd="1" destOrd="0" presId="urn:microsoft.com/office/officeart/2005/8/layout/bProcess4"/>
    <dgm:cxn modelId="{946C7B18-6EF6-48E4-A08C-A3F2A3678224}" type="presParOf" srcId="{FB188979-F450-4E61-9746-D2121F89BA6F}" destId="{361F1CA1-E163-44CA-9D37-541CF80D39F8}" srcOrd="11" destOrd="0" presId="urn:microsoft.com/office/officeart/2005/8/layout/bProcess4"/>
    <dgm:cxn modelId="{C8E5475E-7E1C-4C4C-B5D5-723BBE2253C3}" type="presParOf" srcId="{FB188979-F450-4E61-9746-D2121F89BA6F}" destId="{F4DB645C-50D4-4B27-8FB2-D7CBF5DC7968}" srcOrd="12" destOrd="0" presId="urn:microsoft.com/office/officeart/2005/8/layout/bProcess4"/>
    <dgm:cxn modelId="{7A1059D6-B23F-4294-9509-5211FC8C9737}" type="presParOf" srcId="{F4DB645C-50D4-4B27-8FB2-D7CBF5DC7968}" destId="{43750DF3-3A37-46B2-8280-FD02F4AD9ACE}" srcOrd="0" destOrd="0" presId="urn:microsoft.com/office/officeart/2005/8/layout/bProcess4"/>
    <dgm:cxn modelId="{D5D3883E-DE42-465C-A0C7-5909D7C81FAF}" type="presParOf" srcId="{F4DB645C-50D4-4B27-8FB2-D7CBF5DC7968}" destId="{38B6D642-82FE-4B93-AD24-1BF64FDF1C94}" srcOrd="1" destOrd="0" presId="urn:microsoft.com/office/officeart/2005/8/layout/bProcess4"/>
    <dgm:cxn modelId="{DE60CF96-4497-4436-B84D-BE57E6B353F8}" type="presParOf" srcId="{FB188979-F450-4E61-9746-D2121F89BA6F}" destId="{12033400-5882-4B9F-B277-B1E95895C5D7}" srcOrd="13" destOrd="0" presId="urn:microsoft.com/office/officeart/2005/8/layout/bProcess4"/>
    <dgm:cxn modelId="{2D7403B9-8E58-4FC6-80F9-72C6198A8935}" type="presParOf" srcId="{FB188979-F450-4E61-9746-D2121F89BA6F}" destId="{51F87D15-9B41-4683-B1D2-2A7844FD8A74}" srcOrd="14" destOrd="0" presId="urn:microsoft.com/office/officeart/2005/8/layout/bProcess4"/>
    <dgm:cxn modelId="{F675C5D6-041E-4072-8BC4-433BEB881E1A}" type="presParOf" srcId="{51F87D15-9B41-4683-B1D2-2A7844FD8A74}" destId="{C6199529-6DF5-4A96-A953-A7F817DEE8FF}" srcOrd="0" destOrd="0" presId="urn:microsoft.com/office/officeart/2005/8/layout/bProcess4"/>
    <dgm:cxn modelId="{5B0FBD95-71D3-4677-AFC0-C9566005034A}" type="presParOf" srcId="{51F87D15-9B41-4683-B1D2-2A7844FD8A74}" destId="{4FF0CD04-DCBC-4EAF-B98B-404FD3B00BCB}" srcOrd="1" destOrd="0" presId="urn:microsoft.com/office/officeart/2005/8/layout/bProcess4"/>
    <dgm:cxn modelId="{F09276E5-B8AF-4405-AF63-EC9717E05E74}" type="presParOf" srcId="{FB188979-F450-4E61-9746-D2121F89BA6F}" destId="{B6DC62C3-CA18-4C83-9E57-532158CA1A9C}" srcOrd="15" destOrd="0" presId="urn:microsoft.com/office/officeart/2005/8/layout/bProcess4"/>
    <dgm:cxn modelId="{FF141E40-04B7-458E-A3AB-19B1E28A6F48}" type="presParOf" srcId="{FB188979-F450-4E61-9746-D2121F89BA6F}" destId="{EB9E81CC-FBB0-4360-899C-4174B419B628}" srcOrd="16" destOrd="0" presId="urn:microsoft.com/office/officeart/2005/8/layout/bProcess4"/>
    <dgm:cxn modelId="{D6C26ADE-CE2B-4E9B-87FD-67045B40627D}" type="presParOf" srcId="{EB9E81CC-FBB0-4360-899C-4174B419B628}" destId="{04579556-632C-44CE-9F22-1370C7700F4C}" srcOrd="0" destOrd="0" presId="urn:microsoft.com/office/officeart/2005/8/layout/bProcess4"/>
    <dgm:cxn modelId="{5117EB39-23DA-40AA-8AD8-DB86BDF48EB9}" type="presParOf" srcId="{EB9E81CC-FBB0-4360-899C-4174B419B628}" destId="{72787A38-77AD-4A58-B4A7-42FF42978A7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EBB62-E978-43FC-8060-613D6F4334BA}" type="doc">
      <dgm:prSet loTypeId="urn:microsoft.com/office/officeart/2005/8/layout/pyramid2" loCatId="list" qsTypeId="urn:microsoft.com/office/officeart/2005/8/quickstyle/simple1" qsCatId="simple" csTypeId="urn:microsoft.com/office/officeart/2005/8/colors/accent6_5" csCatId="accent6" phldr="1"/>
      <dgm:spPr/>
    </dgm:pt>
    <dgm:pt modelId="{FAD70F99-B7CD-4088-8207-AB3AB2702B06}">
      <dgm:prSet/>
      <dgm:spPr/>
      <dgm:t>
        <a:bodyPr/>
        <a:lstStyle/>
        <a:p>
          <a:r>
            <a:rPr lang="it-IT"/>
            <a:t>Il Piano d’Istituto propone almeno 30 ore annue di attività orientative</a:t>
          </a:r>
        </a:p>
      </dgm:t>
    </dgm:pt>
    <dgm:pt modelId="{3C2C709A-416D-43CF-BCE1-1302F9695261}" type="parTrans" cxnId="{77E5435D-E6C7-4F46-9097-F5AC6EDB8EF4}">
      <dgm:prSet/>
      <dgm:spPr/>
      <dgm:t>
        <a:bodyPr/>
        <a:lstStyle/>
        <a:p>
          <a:endParaRPr lang="it-IT"/>
        </a:p>
      </dgm:t>
    </dgm:pt>
    <dgm:pt modelId="{8CE21FE5-65A3-47F3-8DF1-16175EC7D830}" type="sibTrans" cxnId="{77E5435D-E6C7-4F46-9097-F5AC6EDB8EF4}">
      <dgm:prSet/>
      <dgm:spPr/>
      <dgm:t>
        <a:bodyPr/>
        <a:lstStyle/>
        <a:p>
          <a:endParaRPr lang="it-IT"/>
        </a:p>
      </dgm:t>
    </dgm:pt>
    <dgm:pt modelId="{EF581DC1-B5E2-4D18-B985-728F5E17E6E5}">
      <dgm:prSet/>
      <dgm:spPr/>
      <dgm:t>
        <a:bodyPr/>
        <a:lstStyle/>
        <a:p>
          <a:r>
            <a:rPr lang="it-IT"/>
            <a:t>Il Tutor dell’orientamento aiuta studenti e famiglie nella scelta post diploma</a:t>
          </a:r>
        </a:p>
      </dgm:t>
    </dgm:pt>
    <dgm:pt modelId="{C34A2D55-B12A-4EE4-BD9F-28DDD5331E7F}" type="parTrans" cxnId="{4E04AA90-5265-4909-B485-C7F3B2596388}">
      <dgm:prSet/>
      <dgm:spPr/>
      <dgm:t>
        <a:bodyPr/>
        <a:lstStyle/>
        <a:p>
          <a:endParaRPr lang="it-IT"/>
        </a:p>
      </dgm:t>
    </dgm:pt>
    <dgm:pt modelId="{AA03C7F7-2CB8-493F-90CF-774FCDB17212}" type="sibTrans" cxnId="{4E04AA90-5265-4909-B485-C7F3B2596388}">
      <dgm:prSet/>
      <dgm:spPr/>
      <dgm:t>
        <a:bodyPr/>
        <a:lstStyle/>
        <a:p>
          <a:endParaRPr lang="it-IT"/>
        </a:p>
      </dgm:t>
    </dgm:pt>
    <dgm:pt modelId="{BACA5664-BBE2-4D4D-ACE7-531F123C9AE8}">
      <dgm:prSet/>
      <dgm:spPr/>
      <dgm:t>
        <a:bodyPr/>
        <a:lstStyle/>
        <a:p>
          <a:r>
            <a:rPr lang="it-IT"/>
            <a:t>La piattaforma UNICA offre servizi utili come e-portfolio e statistiche</a:t>
          </a:r>
        </a:p>
      </dgm:t>
    </dgm:pt>
    <dgm:pt modelId="{4E6A625B-9143-4809-B66B-D26C955733BD}" type="parTrans" cxnId="{72D7A643-183E-42D1-BF7E-8A208D2C005E}">
      <dgm:prSet/>
      <dgm:spPr/>
      <dgm:t>
        <a:bodyPr/>
        <a:lstStyle/>
        <a:p>
          <a:endParaRPr lang="it-IT"/>
        </a:p>
      </dgm:t>
    </dgm:pt>
    <dgm:pt modelId="{AFAAD364-F02B-4B3A-8A7B-7B240DE4C3E2}" type="sibTrans" cxnId="{72D7A643-183E-42D1-BF7E-8A208D2C005E}">
      <dgm:prSet/>
      <dgm:spPr/>
      <dgm:t>
        <a:bodyPr/>
        <a:lstStyle/>
        <a:p>
          <a:endParaRPr lang="it-IT"/>
        </a:p>
      </dgm:t>
    </dgm:pt>
    <dgm:pt modelId="{1E3ED68A-5EB0-4630-8EF4-2867FA2199A1}" type="pres">
      <dgm:prSet presAssocID="{DBEEBB62-E978-43FC-8060-613D6F4334BA}" presName="compositeShape" presStyleCnt="0">
        <dgm:presLayoutVars>
          <dgm:dir/>
          <dgm:resizeHandles/>
        </dgm:presLayoutVars>
      </dgm:prSet>
      <dgm:spPr/>
    </dgm:pt>
    <dgm:pt modelId="{5A604FE7-4D8F-436F-8F32-91EB7542B0DC}" type="pres">
      <dgm:prSet presAssocID="{DBEEBB62-E978-43FC-8060-613D6F4334BA}" presName="pyramid" presStyleLbl="node1" presStyleIdx="0" presStyleCnt="1"/>
      <dgm:spPr/>
    </dgm:pt>
    <dgm:pt modelId="{3A537862-E5B8-40BC-8335-EADF1FC4D321}" type="pres">
      <dgm:prSet presAssocID="{DBEEBB62-E978-43FC-8060-613D6F4334BA}" presName="theList" presStyleCnt="0"/>
      <dgm:spPr/>
    </dgm:pt>
    <dgm:pt modelId="{60B76A86-2CEB-453E-B29D-19BB67C36B56}" type="pres">
      <dgm:prSet presAssocID="{FAD70F99-B7CD-4088-8207-AB3AB2702B06}" presName="aNode" presStyleLbl="fgAcc1" presStyleIdx="0" presStyleCnt="3">
        <dgm:presLayoutVars>
          <dgm:bulletEnabled val="1"/>
        </dgm:presLayoutVars>
      </dgm:prSet>
      <dgm:spPr/>
    </dgm:pt>
    <dgm:pt modelId="{6FC86312-B95B-420A-A2A6-EDDDCD303DBA}" type="pres">
      <dgm:prSet presAssocID="{FAD70F99-B7CD-4088-8207-AB3AB2702B06}" presName="aSpace" presStyleCnt="0"/>
      <dgm:spPr/>
    </dgm:pt>
    <dgm:pt modelId="{67A66C2B-1267-4307-8574-E4E9053F016B}" type="pres">
      <dgm:prSet presAssocID="{EF581DC1-B5E2-4D18-B985-728F5E17E6E5}" presName="aNode" presStyleLbl="fgAcc1" presStyleIdx="1" presStyleCnt="3">
        <dgm:presLayoutVars>
          <dgm:bulletEnabled val="1"/>
        </dgm:presLayoutVars>
      </dgm:prSet>
      <dgm:spPr/>
    </dgm:pt>
    <dgm:pt modelId="{6BBB5246-DC3C-4CCE-85C7-9B1694A5FBDE}" type="pres">
      <dgm:prSet presAssocID="{EF581DC1-B5E2-4D18-B985-728F5E17E6E5}" presName="aSpace" presStyleCnt="0"/>
      <dgm:spPr/>
    </dgm:pt>
    <dgm:pt modelId="{DAEAC7F8-84B6-4FF2-BFC7-53628DAE6C35}" type="pres">
      <dgm:prSet presAssocID="{BACA5664-BBE2-4D4D-ACE7-531F123C9AE8}" presName="aNode" presStyleLbl="fgAcc1" presStyleIdx="2" presStyleCnt="3">
        <dgm:presLayoutVars>
          <dgm:bulletEnabled val="1"/>
        </dgm:presLayoutVars>
      </dgm:prSet>
      <dgm:spPr/>
    </dgm:pt>
    <dgm:pt modelId="{0C10A046-286B-41A4-BF20-E4A8FE8F5ED3}" type="pres">
      <dgm:prSet presAssocID="{BACA5664-BBE2-4D4D-ACE7-531F123C9AE8}" presName="aSpace" presStyleCnt="0"/>
      <dgm:spPr/>
    </dgm:pt>
  </dgm:ptLst>
  <dgm:cxnLst>
    <dgm:cxn modelId="{D5F6E42D-8B3B-4F1A-B6E8-679FC942C131}" type="presOf" srcId="{DBEEBB62-E978-43FC-8060-613D6F4334BA}" destId="{1E3ED68A-5EB0-4630-8EF4-2867FA2199A1}" srcOrd="0" destOrd="0" presId="urn:microsoft.com/office/officeart/2005/8/layout/pyramid2"/>
    <dgm:cxn modelId="{77E5435D-E6C7-4F46-9097-F5AC6EDB8EF4}" srcId="{DBEEBB62-E978-43FC-8060-613D6F4334BA}" destId="{FAD70F99-B7CD-4088-8207-AB3AB2702B06}" srcOrd="0" destOrd="0" parTransId="{3C2C709A-416D-43CF-BCE1-1302F9695261}" sibTransId="{8CE21FE5-65A3-47F3-8DF1-16175EC7D830}"/>
    <dgm:cxn modelId="{72D7A643-183E-42D1-BF7E-8A208D2C005E}" srcId="{DBEEBB62-E978-43FC-8060-613D6F4334BA}" destId="{BACA5664-BBE2-4D4D-ACE7-531F123C9AE8}" srcOrd="2" destOrd="0" parTransId="{4E6A625B-9143-4809-B66B-D26C955733BD}" sibTransId="{AFAAD364-F02B-4B3A-8A7B-7B240DE4C3E2}"/>
    <dgm:cxn modelId="{C6C6D66F-ACBA-451A-872E-2A5F62F7F369}" type="presOf" srcId="{EF581DC1-B5E2-4D18-B985-728F5E17E6E5}" destId="{67A66C2B-1267-4307-8574-E4E9053F016B}" srcOrd="0" destOrd="0" presId="urn:microsoft.com/office/officeart/2005/8/layout/pyramid2"/>
    <dgm:cxn modelId="{06052058-C92F-4BB7-81AF-9E19E1F8E448}" type="presOf" srcId="{BACA5664-BBE2-4D4D-ACE7-531F123C9AE8}" destId="{DAEAC7F8-84B6-4FF2-BFC7-53628DAE6C35}" srcOrd="0" destOrd="0" presId="urn:microsoft.com/office/officeart/2005/8/layout/pyramid2"/>
    <dgm:cxn modelId="{4E04AA90-5265-4909-B485-C7F3B2596388}" srcId="{DBEEBB62-E978-43FC-8060-613D6F4334BA}" destId="{EF581DC1-B5E2-4D18-B985-728F5E17E6E5}" srcOrd="1" destOrd="0" parTransId="{C34A2D55-B12A-4EE4-BD9F-28DDD5331E7F}" sibTransId="{AA03C7F7-2CB8-493F-90CF-774FCDB17212}"/>
    <dgm:cxn modelId="{7F744BEF-E093-4362-AA9A-40AC1655CBF0}" type="presOf" srcId="{FAD70F99-B7CD-4088-8207-AB3AB2702B06}" destId="{60B76A86-2CEB-453E-B29D-19BB67C36B56}" srcOrd="0" destOrd="0" presId="urn:microsoft.com/office/officeart/2005/8/layout/pyramid2"/>
    <dgm:cxn modelId="{C6665654-C6F0-4FC4-B914-A34EBF3DDD1C}" type="presParOf" srcId="{1E3ED68A-5EB0-4630-8EF4-2867FA2199A1}" destId="{5A604FE7-4D8F-436F-8F32-91EB7542B0DC}" srcOrd="0" destOrd="0" presId="urn:microsoft.com/office/officeart/2005/8/layout/pyramid2"/>
    <dgm:cxn modelId="{D68AF6DF-F8D8-4614-9B5F-30C4945591D5}" type="presParOf" srcId="{1E3ED68A-5EB0-4630-8EF4-2867FA2199A1}" destId="{3A537862-E5B8-40BC-8335-EADF1FC4D321}" srcOrd="1" destOrd="0" presId="urn:microsoft.com/office/officeart/2005/8/layout/pyramid2"/>
    <dgm:cxn modelId="{67B58DEA-99A5-4683-A89F-6E9D0F4F0EF4}" type="presParOf" srcId="{3A537862-E5B8-40BC-8335-EADF1FC4D321}" destId="{60B76A86-2CEB-453E-B29D-19BB67C36B56}" srcOrd="0" destOrd="0" presId="urn:microsoft.com/office/officeart/2005/8/layout/pyramid2"/>
    <dgm:cxn modelId="{CF3F6B7B-931B-4CC5-BC09-858799F3EA0C}" type="presParOf" srcId="{3A537862-E5B8-40BC-8335-EADF1FC4D321}" destId="{6FC86312-B95B-420A-A2A6-EDDDCD303DBA}" srcOrd="1" destOrd="0" presId="urn:microsoft.com/office/officeart/2005/8/layout/pyramid2"/>
    <dgm:cxn modelId="{FD90FF1C-D4C0-4683-A2FC-8CB3A6AA316D}" type="presParOf" srcId="{3A537862-E5B8-40BC-8335-EADF1FC4D321}" destId="{67A66C2B-1267-4307-8574-E4E9053F016B}" srcOrd="2" destOrd="0" presId="urn:microsoft.com/office/officeart/2005/8/layout/pyramid2"/>
    <dgm:cxn modelId="{E5480F43-48AC-4283-974A-29515824850A}" type="presParOf" srcId="{3A537862-E5B8-40BC-8335-EADF1FC4D321}" destId="{6BBB5246-DC3C-4CCE-85C7-9B1694A5FBDE}" srcOrd="3" destOrd="0" presId="urn:microsoft.com/office/officeart/2005/8/layout/pyramid2"/>
    <dgm:cxn modelId="{7F70F81E-BAAD-4E09-BFEE-A69EC253C428}" type="presParOf" srcId="{3A537862-E5B8-40BC-8335-EADF1FC4D321}" destId="{DAEAC7F8-84B6-4FF2-BFC7-53628DAE6C35}" srcOrd="4" destOrd="0" presId="urn:microsoft.com/office/officeart/2005/8/layout/pyramid2"/>
    <dgm:cxn modelId="{493BEEDE-932A-412C-A5AA-3C9F3BC9D177}" type="presParOf" srcId="{3A537862-E5B8-40BC-8335-EADF1FC4D321}" destId="{0C10A046-286B-41A4-BF20-E4A8FE8F5ED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125E-7F29-4093-9800-38928548854E}">
      <dsp:nvSpPr>
        <dsp:cNvPr id="0" name=""/>
        <dsp:cNvSpPr/>
      </dsp:nvSpPr>
      <dsp:spPr>
        <a:xfrm rot="5400000">
          <a:off x="-337971" y="1173521"/>
          <a:ext cx="1496595" cy="180770"/>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D24036-2C71-4061-8DAE-2BD97FD69151}">
      <dsp:nvSpPr>
        <dsp:cNvPr id="0" name=""/>
        <dsp:cNvSpPr/>
      </dsp:nvSpPr>
      <dsp:spPr>
        <a:xfrm>
          <a:off x="3700" y="214540"/>
          <a:ext cx="2008562" cy="1205137"/>
        </a:xfrm>
        <a:prstGeom prst="roundRect">
          <a:avLst>
            <a:gd name="adj" fmla="val 10000"/>
          </a:avLst>
        </a:prstGeom>
        <a:solidFill>
          <a:schemeClr val="accent6">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AUTOANALISI</a:t>
          </a:r>
        </a:p>
      </dsp:txBody>
      <dsp:txXfrm>
        <a:off x="38997" y="249837"/>
        <a:ext cx="1937968" cy="1134543"/>
      </dsp:txXfrm>
    </dsp:sp>
    <dsp:sp modelId="{AF2D881D-02DE-44CD-9B0C-169D071A5A28}">
      <dsp:nvSpPr>
        <dsp:cNvPr id="0" name=""/>
        <dsp:cNvSpPr/>
      </dsp:nvSpPr>
      <dsp:spPr>
        <a:xfrm rot="5400000">
          <a:off x="-337971" y="2679943"/>
          <a:ext cx="1496595" cy="180770"/>
        </a:xfrm>
        <a:prstGeom prst="rect">
          <a:avLst/>
        </a:prstGeom>
        <a:solidFill>
          <a:schemeClr val="accent6">
            <a:shade val="90000"/>
            <a:hueOff val="33329"/>
            <a:satOff val="-1690"/>
            <a:lumOff val="88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8E97AB-4C2A-4C77-9CF4-BB6325DF3A7B}">
      <dsp:nvSpPr>
        <dsp:cNvPr id="0" name=""/>
        <dsp:cNvSpPr/>
      </dsp:nvSpPr>
      <dsp:spPr>
        <a:xfrm>
          <a:off x="3700" y="1720962"/>
          <a:ext cx="2008562" cy="1205137"/>
        </a:xfrm>
        <a:prstGeom prst="roundRect">
          <a:avLst>
            <a:gd name="adj" fmla="val 10000"/>
          </a:avLst>
        </a:prstGeom>
        <a:solidFill>
          <a:schemeClr val="accent6">
            <a:shade val="50000"/>
            <a:hueOff val="28754"/>
            <a:satOff val="-1580"/>
            <a:lumOff val="9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 Individuare conoscenze, attitudini e competenze</a:t>
          </a:r>
        </a:p>
      </dsp:txBody>
      <dsp:txXfrm>
        <a:off x="38997" y="1756259"/>
        <a:ext cx="1937968" cy="1134543"/>
      </dsp:txXfrm>
    </dsp:sp>
    <dsp:sp modelId="{2C0585B7-56F8-4710-A04C-70E95A40A311}">
      <dsp:nvSpPr>
        <dsp:cNvPr id="0" name=""/>
        <dsp:cNvSpPr/>
      </dsp:nvSpPr>
      <dsp:spPr>
        <a:xfrm>
          <a:off x="415239" y="3433154"/>
          <a:ext cx="2661562" cy="180770"/>
        </a:xfrm>
        <a:prstGeom prst="rect">
          <a:avLst/>
        </a:prstGeom>
        <a:solidFill>
          <a:schemeClr val="accent6">
            <a:shade val="90000"/>
            <a:hueOff val="66658"/>
            <a:satOff val="-3380"/>
            <a:lumOff val="176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DF9E3-F6F4-4A0E-9E4B-8FF6F224C0CE}">
      <dsp:nvSpPr>
        <dsp:cNvPr id="0" name=""/>
        <dsp:cNvSpPr/>
      </dsp:nvSpPr>
      <dsp:spPr>
        <a:xfrm>
          <a:off x="3700" y="3227384"/>
          <a:ext cx="2008562" cy="1205137"/>
        </a:xfrm>
        <a:prstGeom prst="roundRect">
          <a:avLst>
            <a:gd name="adj" fmla="val 10000"/>
          </a:avLst>
        </a:prstGeom>
        <a:solidFill>
          <a:schemeClr val="accent6">
            <a:shade val="50000"/>
            <a:hueOff val="57509"/>
            <a:satOff val="-3159"/>
            <a:lumOff val="19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 Riconoscere punti di forza e debolezza</a:t>
          </a:r>
        </a:p>
      </dsp:txBody>
      <dsp:txXfrm>
        <a:off x="38997" y="3262681"/>
        <a:ext cx="1937968" cy="1134543"/>
      </dsp:txXfrm>
    </dsp:sp>
    <dsp:sp modelId="{54497E19-22AE-4202-96B6-0039CF959F7C}">
      <dsp:nvSpPr>
        <dsp:cNvPr id="0" name=""/>
        <dsp:cNvSpPr/>
      </dsp:nvSpPr>
      <dsp:spPr>
        <a:xfrm rot="16200000">
          <a:off x="2333416" y="2679943"/>
          <a:ext cx="1496595" cy="180770"/>
        </a:xfrm>
        <a:prstGeom prst="rect">
          <a:avLst/>
        </a:prstGeom>
        <a:solidFill>
          <a:schemeClr val="accent6">
            <a:shade val="90000"/>
            <a:hueOff val="99988"/>
            <a:satOff val="-5070"/>
            <a:lumOff val="264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66C65D-C69B-40DF-9D1C-4EF3B2F38DAC}">
      <dsp:nvSpPr>
        <dsp:cNvPr id="0" name=""/>
        <dsp:cNvSpPr/>
      </dsp:nvSpPr>
      <dsp:spPr>
        <a:xfrm>
          <a:off x="2675089" y="3227384"/>
          <a:ext cx="2008562" cy="1205137"/>
        </a:xfrm>
        <a:prstGeom prst="roundRect">
          <a:avLst>
            <a:gd name="adj" fmla="val 10000"/>
          </a:avLst>
        </a:prstGeom>
        <a:solidFill>
          <a:schemeClr val="accent6">
            <a:shade val="50000"/>
            <a:hueOff val="86263"/>
            <a:satOff val="-4739"/>
            <a:lumOff val="29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Scegliere e attuare soluzioni</a:t>
          </a:r>
        </a:p>
      </dsp:txBody>
      <dsp:txXfrm>
        <a:off x="2710386" y="3262681"/>
        <a:ext cx="1937968" cy="1134543"/>
      </dsp:txXfrm>
    </dsp:sp>
    <dsp:sp modelId="{B13BBCB8-E081-4A90-B850-CAFA0F86C036}">
      <dsp:nvSpPr>
        <dsp:cNvPr id="0" name=""/>
        <dsp:cNvSpPr/>
      </dsp:nvSpPr>
      <dsp:spPr>
        <a:xfrm rot="16200000">
          <a:off x="2333416" y="1173521"/>
          <a:ext cx="1496595" cy="180770"/>
        </a:xfrm>
        <a:prstGeom prst="rect">
          <a:avLst/>
        </a:prstGeom>
        <a:solidFill>
          <a:schemeClr val="accent6">
            <a:shade val="90000"/>
            <a:hueOff val="133317"/>
            <a:satOff val="-6760"/>
            <a:lumOff val="353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0350F8-C0B9-4F5B-9A34-5BD3F401DE96}">
      <dsp:nvSpPr>
        <dsp:cNvPr id="0" name=""/>
        <dsp:cNvSpPr/>
      </dsp:nvSpPr>
      <dsp:spPr>
        <a:xfrm>
          <a:off x="2675089" y="1720962"/>
          <a:ext cx="2008562" cy="1205137"/>
        </a:xfrm>
        <a:prstGeom prst="roundRect">
          <a:avLst>
            <a:gd name="adj" fmla="val 10000"/>
          </a:avLst>
        </a:prstGeom>
        <a:solidFill>
          <a:schemeClr val="accent6">
            <a:shade val="50000"/>
            <a:hueOff val="115017"/>
            <a:satOff val="-6318"/>
            <a:lumOff val="38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 Analizzare opportunità e vincoli</a:t>
          </a:r>
        </a:p>
      </dsp:txBody>
      <dsp:txXfrm>
        <a:off x="2710386" y="1756259"/>
        <a:ext cx="1937968" cy="1134543"/>
      </dsp:txXfrm>
    </dsp:sp>
    <dsp:sp modelId="{361F1CA1-E163-44CA-9D37-541CF80D39F8}">
      <dsp:nvSpPr>
        <dsp:cNvPr id="0" name=""/>
        <dsp:cNvSpPr/>
      </dsp:nvSpPr>
      <dsp:spPr>
        <a:xfrm>
          <a:off x="3086627" y="420310"/>
          <a:ext cx="2661562" cy="180770"/>
        </a:xfrm>
        <a:prstGeom prst="rect">
          <a:avLst/>
        </a:prstGeom>
        <a:solidFill>
          <a:schemeClr val="accent6">
            <a:shade val="90000"/>
            <a:hueOff val="99988"/>
            <a:satOff val="-5070"/>
            <a:lumOff val="264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55CC67-C467-4319-B2F9-D3EA21DCCC2D}">
      <dsp:nvSpPr>
        <dsp:cNvPr id="0" name=""/>
        <dsp:cNvSpPr/>
      </dsp:nvSpPr>
      <dsp:spPr>
        <a:xfrm>
          <a:off x="2675089" y="214540"/>
          <a:ext cx="2008562" cy="1205137"/>
        </a:xfrm>
        <a:prstGeom prst="roundRect">
          <a:avLst>
            <a:gd name="adj" fmla="val 10000"/>
          </a:avLst>
        </a:prstGeom>
        <a:solidFill>
          <a:schemeClr val="accent6">
            <a:shade val="50000"/>
            <a:hueOff val="115017"/>
            <a:satOff val="-6318"/>
            <a:lumOff val="38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-SOLUZIONE DI PROBLEMI</a:t>
          </a:r>
        </a:p>
      </dsp:txBody>
      <dsp:txXfrm>
        <a:off x="2710386" y="249837"/>
        <a:ext cx="1937968" cy="1134543"/>
      </dsp:txXfrm>
    </dsp:sp>
    <dsp:sp modelId="{12033400-5882-4B9F-B277-B1E95895C5D7}">
      <dsp:nvSpPr>
        <dsp:cNvPr id="0" name=""/>
        <dsp:cNvSpPr/>
      </dsp:nvSpPr>
      <dsp:spPr>
        <a:xfrm rot="5400000">
          <a:off x="5004805" y="1173521"/>
          <a:ext cx="1496595" cy="180770"/>
        </a:xfrm>
        <a:prstGeom prst="rect">
          <a:avLst/>
        </a:prstGeom>
        <a:solidFill>
          <a:schemeClr val="accent6">
            <a:shade val="90000"/>
            <a:hueOff val="66658"/>
            <a:satOff val="-3380"/>
            <a:lumOff val="176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B6D642-82FE-4B93-AD24-1BF64FDF1C94}">
      <dsp:nvSpPr>
        <dsp:cNvPr id="0" name=""/>
        <dsp:cNvSpPr/>
      </dsp:nvSpPr>
      <dsp:spPr>
        <a:xfrm>
          <a:off x="5346477" y="214540"/>
          <a:ext cx="2008562" cy="1205137"/>
        </a:xfrm>
        <a:prstGeom prst="roundRect">
          <a:avLst>
            <a:gd name="adj" fmla="val 10000"/>
          </a:avLst>
        </a:prstGeom>
        <a:solidFill>
          <a:schemeClr val="accent6">
            <a:shade val="50000"/>
            <a:hueOff val="86263"/>
            <a:satOff val="-4739"/>
            <a:lumOff val="29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DECISIONE</a:t>
          </a:r>
        </a:p>
      </dsp:txBody>
      <dsp:txXfrm>
        <a:off x="5381774" y="249837"/>
        <a:ext cx="1937968" cy="1134543"/>
      </dsp:txXfrm>
    </dsp:sp>
    <dsp:sp modelId="{B6DC62C3-CA18-4C83-9E57-532158CA1A9C}">
      <dsp:nvSpPr>
        <dsp:cNvPr id="0" name=""/>
        <dsp:cNvSpPr/>
      </dsp:nvSpPr>
      <dsp:spPr>
        <a:xfrm rot="5400000">
          <a:off x="5004805" y="2679943"/>
          <a:ext cx="1496595" cy="180770"/>
        </a:xfrm>
        <a:prstGeom prst="rect">
          <a:avLst/>
        </a:prstGeom>
        <a:solidFill>
          <a:schemeClr val="accent6">
            <a:shade val="90000"/>
            <a:hueOff val="33329"/>
            <a:satOff val="-1690"/>
            <a:lumOff val="88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0CD04-DCBC-4EAF-B98B-404FD3B00BCB}">
      <dsp:nvSpPr>
        <dsp:cNvPr id="0" name=""/>
        <dsp:cNvSpPr/>
      </dsp:nvSpPr>
      <dsp:spPr>
        <a:xfrm>
          <a:off x="5346477" y="1720962"/>
          <a:ext cx="2008562" cy="1205137"/>
        </a:xfrm>
        <a:prstGeom prst="roundRect">
          <a:avLst>
            <a:gd name="adj" fmla="val 10000"/>
          </a:avLst>
        </a:prstGeom>
        <a:solidFill>
          <a:schemeClr val="accent6">
            <a:shade val="50000"/>
            <a:hueOff val="57509"/>
            <a:satOff val="-3159"/>
            <a:lumOff val="19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 Definire obiettivi e percorsi</a:t>
          </a:r>
        </a:p>
      </dsp:txBody>
      <dsp:txXfrm>
        <a:off x="5381774" y="1756259"/>
        <a:ext cx="1937968" cy="1134543"/>
      </dsp:txXfrm>
    </dsp:sp>
    <dsp:sp modelId="{72787A38-77AD-4A58-B4A7-42FF42978A77}">
      <dsp:nvSpPr>
        <dsp:cNvPr id="0" name=""/>
        <dsp:cNvSpPr/>
      </dsp:nvSpPr>
      <dsp:spPr>
        <a:xfrm>
          <a:off x="5346477" y="3227384"/>
          <a:ext cx="2008562" cy="1205137"/>
        </a:xfrm>
        <a:prstGeom prst="roundRect">
          <a:avLst>
            <a:gd name="adj" fmla="val 10000"/>
          </a:avLst>
        </a:prstGeom>
        <a:solidFill>
          <a:schemeClr val="accent6">
            <a:shade val="50000"/>
            <a:hueOff val="28754"/>
            <a:satOff val="-1580"/>
            <a:lumOff val="9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 Assumere responsabilità e comportamenti coerenti</a:t>
          </a:r>
        </a:p>
      </dsp:txBody>
      <dsp:txXfrm>
        <a:off x="5381774" y="3262681"/>
        <a:ext cx="1937968" cy="1134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04FE7-4D8F-436F-8F32-91EB7542B0DC}">
      <dsp:nvSpPr>
        <dsp:cNvPr id="0" name=""/>
        <dsp:cNvSpPr/>
      </dsp:nvSpPr>
      <dsp:spPr>
        <a:xfrm>
          <a:off x="711199" y="0"/>
          <a:ext cx="4064000" cy="4064000"/>
        </a:xfrm>
        <a:prstGeom prst="triangle">
          <a:avLst/>
        </a:prstGeom>
        <a:solidFill>
          <a:schemeClr val="accent6">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76A86-2CEB-453E-B29D-19BB67C36B56}">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5875" cap="rnd"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Il Piano d’Istituto propone almeno 30 ore annue di attività orientative</a:t>
          </a:r>
        </a:p>
      </dsp:txBody>
      <dsp:txXfrm>
        <a:off x="2790161" y="455544"/>
        <a:ext cx="2547676" cy="868101"/>
      </dsp:txXfrm>
    </dsp:sp>
    <dsp:sp modelId="{67A66C2B-1267-4307-8574-E4E9053F016B}">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5875" cap="rnd"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Il Tutor dell’orientamento aiuta studenti e famiglie nella scelta post diploma</a:t>
          </a:r>
        </a:p>
      </dsp:txBody>
      <dsp:txXfrm>
        <a:off x="2790161" y="1537822"/>
        <a:ext cx="2547676" cy="868101"/>
      </dsp:txXfrm>
    </dsp:sp>
    <dsp:sp modelId="{DAEAC7F8-84B6-4FF2-BFC7-53628DAE6C35}">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5875" cap="rnd"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La piattaforma UNICA offre servizi utili come e-portfolio e statistiche</a:t>
          </a:r>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5E4AC-8325-4A50-BDBA-A15413B1DEDC}" type="datetimeFigureOut">
              <a:rPr lang="it-IT" smtClean="0"/>
              <a:t>04/03/2025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EFF6D-06F6-43A2-94EB-42DE8C3C37D9}" type="slidenum">
              <a:rPr lang="it-IT" smtClean="0"/>
              <a:t>‹N›</a:t>
            </a:fld>
            <a:endParaRPr lang="it-IT"/>
          </a:p>
        </p:txBody>
      </p:sp>
    </p:spTree>
    <p:extLst>
      <p:ext uri="{BB962C8B-B14F-4D97-AF65-F5344CB8AC3E}">
        <p14:creationId xmlns:p14="http://schemas.microsoft.com/office/powerpoint/2010/main" val="351175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C6EFF6D-06F6-43A2-94EB-42DE8C3C37D9}" type="slidenum">
              <a:rPr lang="it-IT" smtClean="0"/>
              <a:t>1</a:t>
            </a:fld>
            <a:endParaRPr lang="it-IT"/>
          </a:p>
        </p:txBody>
      </p:sp>
    </p:spTree>
    <p:extLst>
      <p:ext uri="{BB962C8B-B14F-4D97-AF65-F5344CB8AC3E}">
        <p14:creationId xmlns:p14="http://schemas.microsoft.com/office/powerpoint/2010/main" val="3890636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‹N›</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743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BCAD085-E8A6-8845-BD4E-CB4CCA059FC4}"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0475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56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45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08102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9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97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13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17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88825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BCAD085-E8A6-8845-BD4E-CB4CCA059FC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48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7427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60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3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01772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BCAD085-E8A6-8845-BD4E-CB4CCA059FC4}"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03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BCAD085-E8A6-8845-BD4E-CB4CCA059FC4}"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29388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3/4/2025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1909301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https://unica.istruzione.gov.it/portale/it/orientamento/guida-alla-scelta/statistiche/istruzione-e-formazione#isfTitle0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nica.istruzione.gov.it/portale/it/orientamento/guida-alla-scelta/statistiche/passaggio-dallo-studio-al-lavoro#pslTitle0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nica.istruzione.gov.it/portale/it/orientamento/guida-alla-scelta/statistiche/mondo-del-lavoro#smlTitle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40000"/>
                <a:lumOff val="60000"/>
              </a:schemeClr>
            </a:solidFill>
          </a:ln>
        </p:spPr>
        <p:txBody>
          <a:bodyPr/>
          <a:lstStyle/>
          <a:p>
            <a:r>
              <a:rPr lang="it-IT" b="1" dirty="0">
                <a:ln w="22225">
                  <a:solidFill>
                    <a:schemeClr val="accent2"/>
                  </a:solidFill>
                  <a:prstDash val="solid"/>
                </a:ln>
                <a:solidFill>
                  <a:schemeClr val="accent2">
                    <a:lumMod val="40000"/>
                    <a:lumOff val="60000"/>
                  </a:schemeClr>
                </a:solidFill>
              </a:rPr>
              <a:t>Orientamento</a:t>
            </a:r>
            <a:endParaRPr b="1" dirty="0">
              <a:ln w="22225">
                <a:solidFill>
                  <a:schemeClr val="accent2"/>
                </a:solidFill>
                <a:prstDash val="solid"/>
              </a:ln>
              <a:solidFill>
                <a:schemeClr val="accent2">
                  <a:lumMod val="40000"/>
                  <a:lumOff val="60000"/>
                </a:schemeClr>
              </a:solidFill>
            </a:endParaRPr>
          </a:p>
        </p:txBody>
      </p:sp>
      <p:sp>
        <p:nvSpPr>
          <p:cNvPr id="4" name="Segnaposto testo 3">
            <a:extLst>
              <a:ext uri="{FF2B5EF4-FFF2-40B4-BE49-F238E27FC236}">
                <a16:creationId xmlns:a16="http://schemas.microsoft.com/office/drawing/2014/main" id="{AAED7003-C602-D310-A87C-51AEEADF3ECA}"/>
              </a:ext>
            </a:extLst>
          </p:cNvPr>
          <p:cNvSpPr>
            <a:spLocks noGrp="1"/>
          </p:cNvSpPr>
          <p:nvPr>
            <p:ph type="body" sz="quarter" idx="13"/>
          </p:nvPr>
        </p:nvSpPr>
        <p:spPr/>
        <p:txBody>
          <a:bodyPr/>
          <a:lstStyle/>
          <a:p>
            <a:endParaRPr lang="it-IT"/>
          </a:p>
        </p:txBody>
      </p:sp>
      <p:sp>
        <p:nvSpPr>
          <p:cNvPr id="3" name="Subtitle 2"/>
          <p:cNvSpPr>
            <a:spLocks noGrp="1"/>
          </p:cNvSpPr>
          <p:nvPr>
            <p:ph type="body" idx="1"/>
          </p:nvPr>
        </p:nvSpPr>
        <p:spPr/>
        <p:txBody>
          <a:bodyPr/>
          <a:lstStyle/>
          <a:p>
            <a:endParaRPr lang="it-IT" dirty="0"/>
          </a:p>
          <a:p>
            <a:r>
              <a:rPr dirty="0" err="1"/>
              <a:t>Prof.ssa</a:t>
            </a:r>
            <a:r>
              <a:rPr dirty="0"/>
              <a:t> Costa Elisabetta</a:t>
            </a:r>
            <a:r>
              <a:rPr lang="it-IT" dirty="0"/>
              <a:t> - Orientatore</a:t>
            </a:r>
            <a:endParaRPr dirty="0"/>
          </a:p>
        </p:txBody>
      </p:sp>
      <p:sp>
        <p:nvSpPr>
          <p:cNvPr id="7" name="Rectangle 4">
            <a:extLst>
              <a:ext uri="{FF2B5EF4-FFF2-40B4-BE49-F238E27FC236}">
                <a16:creationId xmlns:a16="http://schemas.microsoft.com/office/drawing/2014/main" id="{8E378411-51E5-47D7-67AF-2A99EEE71018}"/>
              </a:ext>
            </a:extLst>
          </p:cNvPr>
          <p:cNvSpPr>
            <a:spLocks noChangeArrowheads="1"/>
          </p:cNvSpPr>
          <p:nvPr/>
        </p:nvSpPr>
        <p:spPr bwMode="auto">
          <a:xfrm>
            <a:off x="1181094" y="474978"/>
            <a:ext cx="1056071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7" name="Picture 3">
            <a:extLst>
              <a:ext uri="{FF2B5EF4-FFF2-40B4-BE49-F238E27FC236}">
                <a16:creationId xmlns:a16="http://schemas.microsoft.com/office/drawing/2014/main" id="{6D98005D-E45D-5106-4D40-7DAA26A50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85825"/>
            <a:ext cx="7142469" cy="4037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2" y="522514"/>
            <a:ext cx="5718342" cy="670446"/>
          </a:xfrm>
        </p:spPr>
        <p:txBody>
          <a:bodyPr>
            <a:normAutofit fontScale="90000"/>
          </a:bodyPr>
          <a:lstStyle/>
          <a:p>
            <a:r>
              <a:rPr dirty="0"/>
              <a:t>ORIENTARSI OGGI</a:t>
            </a:r>
          </a:p>
        </p:txBody>
      </p:sp>
      <p:sp>
        <p:nvSpPr>
          <p:cNvPr id="3" name="Content Placeholder 2"/>
          <p:cNvSpPr>
            <a:spLocks noGrp="1"/>
          </p:cNvSpPr>
          <p:nvPr>
            <p:ph idx="1"/>
          </p:nvPr>
        </p:nvSpPr>
        <p:spPr/>
        <p:txBody>
          <a:bodyPr/>
          <a:lstStyle/>
          <a:p>
            <a:pPr marL="0" indent="0">
              <a:buNone/>
            </a:pPr>
            <a:r>
              <a:rPr dirty="0"/>
              <a:t>.</a:t>
            </a:r>
          </a:p>
        </p:txBody>
      </p:sp>
      <p:grpSp>
        <p:nvGrpSpPr>
          <p:cNvPr id="5" name="Gruppo 4">
            <a:extLst>
              <a:ext uri="{FF2B5EF4-FFF2-40B4-BE49-F238E27FC236}">
                <a16:creationId xmlns:a16="http://schemas.microsoft.com/office/drawing/2014/main" id="{5B3831C4-3336-E46F-9C6E-5CF85B6EDCA6}"/>
              </a:ext>
            </a:extLst>
          </p:cNvPr>
          <p:cNvGrpSpPr/>
          <p:nvPr/>
        </p:nvGrpSpPr>
        <p:grpSpPr>
          <a:xfrm>
            <a:off x="1673764" y="1397072"/>
            <a:ext cx="6621150" cy="5176523"/>
            <a:chOff x="1673764" y="1397072"/>
            <a:chExt cx="6621150" cy="5176523"/>
          </a:xfrm>
        </p:grpSpPr>
        <p:sp>
          <p:nvSpPr>
            <p:cNvPr id="7" name="Figura a mano libera: forma 6">
              <a:extLst>
                <a:ext uri="{FF2B5EF4-FFF2-40B4-BE49-F238E27FC236}">
                  <a16:creationId xmlns:a16="http://schemas.microsoft.com/office/drawing/2014/main" id="{6113916D-4A00-45BE-4E70-C646C48D6C8A}"/>
                </a:ext>
              </a:extLst>
            </p:cNvPr>
            <p:cNvSpPr/>
            <p:nvPr/>
          </p:nvSpPr>
          <p:spPr>
            <a:xfrm>
              <a:off x="5602426" y="1698365"/>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endParaRPr lang="it-IT" sz="800" kern="1200" dirty="0"/>
            </a:p>
          </p:txBody>
        </p:sp>
        <p:sp>
          <p:nvSpPr>
            <p:cNvPr id="9" name="Figura a mano libera: forma 8">
              <a:extLst>
                <a:ext uri="{FF2B5EF4-FFF2-40B4-BE49-F238E27FC236}">
                  <a16:creationId xmlns:a16="http://schemas.microsoft.com/office/drawing/2014/main" id="{7C750A06-B1E1-DFFE-12B5-2A93CAB63676}"/>
                </a:ext>
              </a:extLst>
            </p:cNvPr>
            <p:cNvSpPr/>
            <p:nvPr/>
          </p:nvSpPr>
          <p:spPr>
            <a:xfrm>
              <a:off x="3541572" y="1397072"/>
              <a:ext cx="2837457" cy="278516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4720" tIns="265239" rIns="234721" bIns="265238" numCol="1" spcCol="1270" anchor="ctr" anchorCtr="0">
              <a:noAutofit/>
            </a:bodyPr>
            <a:lstStyle/>
            <a:p>
              <a:pPr marL="0" lvl="0" indent="0" algn="ctr" defTabSz="355600">
                <a:lnSpc>
                  <a:spcPct val="90000"/>
                </a:lnSpc>
                <a:spcBef>
                  <a:spcPct val="0"/>
                </a:spcBef>
                <a:spcAft>
                  <a:spcPct val="35000"/>
                </a:spcAft>
                <a:buNone/>
              </a:pPr>
              <a:r>
                <a:rPr lang="it-IT" kern="1200" dirty="0"/>
                <a:t>La società viaggia ad alta velocità, il rischio di rimanere spiazzati dai continui cambiamenti è elevato.</a:t>
              </a:r>
            </a:p>
          </p:txBody>
        </p:sp>
        <p:sp>
          <p:nvSpPr>
            <p:cNvPr id="10" name="Rettangolo 9">
              <a:extLst>
                <a:ext uri="{FF2B5EF4-FFF2-40B4-BE49-F238E27FC236}">
                  <a16:creationId xmlns:a16="http://schemas.microsoft.com/office/drawing/2014/main" id="{C1B564F5-ACBC-1313-03EE-C5A0DCAD037A}"/>
                </a:ext>
              </a:extLst>
            </p:cNvPr>
            <p:cNvSpPr/>
            <p:nvPr/>
          </p:nvSpPr>
          <p:spPr>
            <a:xfrm>
              <a:off x="1693415" y="2337712"/>
              <a:ext cx="1626989"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igura a mano libera: forma 11">
              <a:extLst>
                <a:ext uri="{FF2B5EF4-FFF2-40B4-BE49-F238E27FC236}">
                  <a16:creationId xmlns:a16="http://schemas.microsoft.com/office/drawing/2014/main" id="{6163923D-7C04-9545-6016-05728BE36A97}"/>
                </a:ext>
              </a:extLst>
            </p:cNvPr>
            <p:cNvSpPr/>
            <p:nvPr/>
          </p:nvSpPr>
          <p:spPr>
            <a:xfrm>
              <a:off x="5555126" y="3887261"/>
              <a:ext cx="2739788" cy="268633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34720" tIns="265239" rIns="234721" bIns="265238" numCol="1" spcCol="1270" anchor="ctr" anchorCtr="0">
              <a:noAutofit/>
            </a:bodyPr>
            <a:lstStyle/>
            <a:p>
              <a:pPr marL="0" lvl="0" indent="0" algn="ctr" defTabSz="355600">
                <a:lnSpc>
                  <a:spcPct val="90000"/>
                </a:lnSpc>
                <a:spcBef>
                  <a:spcPct val="0"/>
                </a:spcBef>
                <a:spcAft>
                  <a:spcPct val="35000"/>
                </a:spcAft>
                <a:buNone/>
              </a:pPr>
              <a:r>
                <a:rPr lang="it-IT" kern="1200" dirty="0"/>
                <a:t>La mancanza di orientamento è una delle cause della dispersione scolastica e del mismatch tra domanda e offerta di lavoro</a:t>
              </a:r>
            </a:p>
          </p:txBody>
        </p:sp>
        <p:sp>
          <p:nvSpPr>
            <p:cNvPr id="13" name="Rettangolo 12">
              <a:extLst>
                <a:ext uri="{FF2B5EF4-FFF2-40B4-BE49-F238E27FC236}">
                  <a16:creationId xmlns:a16="http://schemas.microsoft.com/office/drawing/2014/main" id="{9720DA27-BB3C-B3F2-EEA9-6F025B4E0356}"/>
                </a:ext>
              </a:extLst>
            </p:cNvPr>
            <p:cNvSpPr/>
            <p:nvPr/>
          </p:nvSpPr>
          <p:spPr>
            <a:xfrm>
              <a:off x="5602426" y="4255751"/>
              <a:ext cx="1681222"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igura a mano libera: forma 13">
              <a:extLst>
                <a:ext uri="{FF2B5EF4-FFF2-40B4-BE49-F238E27FC236}">
                  <a16:creationId xmlns:a16="http://schemas.microsoft.com/office/drawing/2014/main" id="{E3802815-B775-2595-BE7D-C2AEFF116688}"/>
                </a:ext>
              </a:extLst>
            </p:cNvPr>
            <p:cNvSpPr/>
            <p:nvPr/>
          </p:nvSpPr>
          <p:spPr>
            <a:xfrm>
              <a:off x="1673764" y="3429000"/>
              <a:ext cx="2453760" cy="268633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marL="0" lvl="0" indent="0" algn="ctr" defTabSz="311150">
                <a:lnSpc>
                  <a:spcPct val="90000"/>
                </a:lnSpc>
                <a:spcBef>
                  <a:spcPct val="0"/>
                </a:spcBef>
                <a:spcAft>
                  <a:spcPct val="35000"/>
                </a:spcAft>
                <a:buNone/>
              </a:pPr>
              <a:r>
                <a:rPr lang="it-IT" kern="1200" dirty="0"/>
                <a:t>Orientarsi è scegliere consapevolmente il proprio futuro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IL PROCESSO DI AUTORIENTAMENTO</a:t>
            </a:r>
          </a:p>
        </p:txBody>
      </p:sp>
      <p:sp>
        <p:nvSpPr>
          <p:cNvPr id="3" name="Content Placeholder 2"/>
          <p:cNvSpPr>
            <a:spLocks noGrp="1"/>
          </p:cNvSpPr>
          <p:nvPr>
            <p:ph idx="1"/>
          </p:nvPr>
        </p:nvSpPr>
        <p:spPr/>
        <p:txBody>
          <a:bodyPr/>
          <a:lstStyle/>
          <a:p>
            <a:r>
              <a:t>IO OGGI → Chi sono?</a:t>
            </a:r>
          </a:p>
          <a:p>
            <a:r>
              <a:t>IO DOMANI → Chi voglio diventare?</a:t>
            </a:r>
          </a:p>
          <a:p>
            <a:r>
              <a:t>Come lo diventerò?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PER ORIENTARSI OCCORRE</a:t>
            </a:r>
          </a:p>
        </p:txBody>
      </p:sp>
      <p:sp>
        <p:nvSpPr>
          <p:cNvPr id="3" name="Content Placeholder 2"/>
          <p:cNvSpPr>
            <a:spLocks noGrp="1"/>
          </p:cNvSpPr>
          <p:nvPr>
            <p:ph idx="1"/>
          </p:nvPr>
        </p:nvSpPr>
        <p:spPr/>
        <p:txBody>
          <a:bodyPr/>
          <a:lstStyle/>
          <a:p>
            <a:pPr marL="0" indent="0">
              <a:buNone/>
            </a:pPr>
            <a:r>
              <a:rPr dirty="0"/>
              <a:t>• CONOSCERE SE STESSI</a:t>
            </a:r>
          </a:p>
          <a:p>
            <a:r>
              <a:rPr dirty="0"/>
              <a:t>- </a:t>
            </a:r>
            <a:r>
              <a:rPr dirty="0" err="1"/>
              <a:t>Autoanalisi</a:t>
            </a:r>
            <a:r>
              <a:rPr dirty="0"/>
              <a:t> (</a:t>
            </a:r>
            <a:r>
              <a:rPr dirty="0" err="1"/>
              <a:t>immagine</a:t>
            </a:r>
            <a:r>
              <a:rPr dirty="0"/>
              <a:t> del </a:t>
            </a:r>
            <a:r>
              <a:rPr dirty="0" err="1"/>
              <a:t>Sé</a:t>
            </a:r>
            <a:r>
              <a:rPr dirty="0"/>
              <a:t> </a:t>
            </a:r>
            <a:r>
              <a:rPr dirty="0" err="1"/>
              <a:t>reale</a:t>
            </a:r>
            <a:r>
              <a:rPr dirty="0"/>
              <a:t>, </a:t>
            </a:r>
            <a:r>
              <a:rPr dirty="0" err="1"/>
              <a:t>ideale</a:t>
            </a:r>
            <a:r>
              <a:rPr dirty="0"/>
              <a:t> e </a:t>
            </a:r>
            <a:r>
              <a:rPr dirty="0" err="1"/>
              <a:t>sociale</a:t>
            </a:r>
            <a:r>
              <a:rPr dirty="0"/>
              <a:t>)</a:t>
            </a:r>
          </a:p>
          <a:p>
            <a:pPr marL="0" indent="0">
              <a:buNone/>
            </a:pPr>
            <a:r>
              <a:rPr dirty="0"/>
              <a:t>• CONOSCERE LA REALTÀ CIRCOSTANTE</a:t>
            </a:r>
          </a:p>
          <a:p>
            <a:r>
              <a:rPr dirty="0"/>
              <a:t>- </a:t>
            </a:r>
            <a:r>
              <a:rPr dirty="0" err="1"/>
              <a:t>Esplorazione</a:t>
            </a:r>
            <a:r>
              <a:rPr dirty="0"/>
              <a:t> (</a:t>
            </a:r>
            <a:r>
              <a:rPr dirty="0" err="1"/>
              <a:t>contesto</a:t>
            </a:r>
            <a:r>
              <a:rPr dirty="0"/>
              <a:t> </a:t>
            </a:r>
            <a:r>
              <a:rPr dirty="0" err="1"/>
              <a:t>sociale</a:t>
            </a:r>
            <a:r>
              <a:rPr dirty="0"/>
              <a:t>, </a:t>
            </a:r>
            <a:r>
              <a:rPr dirty="0" err="1"/>
              <a:t>economico</a:t>
            </a:r>
            <a:r>
              <a:rPr dirty="0"/>
              <a:t>, mondo del </a:t>
            </a:r>
            <a:r>
              <a:rPr dirty="0" err="1"/>
              <a:t>lavoro</a:t>
            </a:r>
            <a:r>
              <a:rPr dirty="0"/>
              <a:t>, </a:t>
            </a:r>
            <a:r>
              <a:rPr dirty="0" err="1"/>
              <a:t>opportunità</a:t>
            </a:r>
            <a:r>
              <a:rPr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36563"/>
            <a:ext cx="8229600" cy="1143000"/>
          </a:xfrm>
        </p:spPr>
        <p:txBody>
          <a:bodyPr>
            <a:normAutofit fontScale="90000"/>
          </a:bodyPr>
          <a:lstStyle/>
          <a:p>
            <a:r>
              <a:rPr dirty="0"/>
              <a:t>LE COMPETENZE PER L'ORIENTAMENTO</a:t>
            </a:r>
          </a:p>
        </p:txBody>
      </p:sp>
      <p:sp>
        <p:nvSpPr>
          <p:cNvPr id="3" name="Content Placeholder 2"/>
          <p:cNvSpPr>
            <a:spLocks noGrp="1"/>
          </p:cNvSpPr>
          <p:nvPr>
            <p:ph idx="1"/>
          </p:nvPr>
        </p:nvSpPr>
        <p:spPr>
          <a:xfrm>
            <a:off x="1176864" y="1763487"/>
            <a:ext cx="7205135" cy="4463142"/>
          </a:xfrm>
        </p:spPr>
        <p:txBody>
          <a:bodyPr>
            <a:normAutofit/>
          </a:bodyPr>
          <a:lstStyle/>
          <a:p>
            <a:pPr marL="0" indent="0">
              <a:buNone/>
            </a:pPr>
            <a:r>
              <a:rPr dirty="0"/>
              <a:t>•</a:t>
            </a:r>
            <a:endParaRPr sz="4000" dirty="0"/>
          </a:p>
        </p:txBody>
      </p:sp>
      <p:graphicFrame>
        <p:nvGraphicFramePr>
          <p:cNvPr id="6" name="Diagramma 5">
            <a:extLst>
              <a:ext uri="{FF2B5EF4-FFF2-40B4-BE49-F238E27FC236}">
                <a16:creationId xmlns:a16="http://schemas.microsoft.com/office/drawing/2014/main" id="{0D1AC75A-45B3-2506-8DA2-4EF8D3D4F6F3}"/>
              </a:ext>
            </a:extLst>
          </p:cNvPr>
          <p:cNvGraphicFramePr/>
          <p:nvPr>
            <p:extLst>
              <p:ext uri="{D42A27DB-BD31-4B8C-83A1-F6EECF244321}">
                <p14:modId xmlns:p14="http://schemas.microsoft.com/office/powerpoint/2010/main" val="3235663361"/>
              </p:ext>
            </p:extLst>
          </p:nvPr>
        </p:nvGraphicFramePr>
        <p:xfrm>
          <a:off x="1023257" y="1579563"/>
          <a:ext cx="7358741" cy="464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828" y="915337"/>
            <a:ext cx="6625771" cy="481663"/>
          </a:xfrm>
        </p:spPr>
        <p:txBody>
          <a:bodyPr>
            <a:normAutofit fontScale="90000"/>
          </a:bodyPr>
          <a:lstStyle/>
          <a:p>
            <a:r>
              <a:t>L’ORIENTAMENTO A SCUOLA</a:t>
            </a:r>
          </a:p>
        </p:txBody>
      </p:sp>
      <p:sp>
        <p:nvSpPr>
          <p:cNvPr id="3" name="Content Placeholder 2"/>
          <p:cNvSpPr>
            <a:spLocks noGrp="1"/>
          </p:cNvSpPr>
          <p:nvPr>
            <p:ph idx="1"/>
          </p:nvPr>
        </p:nvSpPr>
        <p:spPr/>
        <p:txBody>
          <a:bodyPr/>
          <a:lstStyle/>
          <a:p>
            <a:pPr marL="0" indent="0">
              <a:buNone/>
            </a:pPr>
            <a:endParaRPr dirty="0"/>
          </a:p>
        </p:txBody>
      </p:sp>
      <p:graphicFrame>
        <p:nvGraphicFramePr>
          <p:cNvPr id="4" name="Diagramma 3">
            <a:extLst>
              <a:ext uri="{FF2B5EF4-FFF2-40B4-BE49-F238E27FC236}">
                <a16:creationId xmlns:a16="http://schemas.microsoft.com/office/drawing/2014/main" id="{1214565C-0148-BFB1-90D3-75B0EF766B82}"/>
              </a:ext>
            </a:extLst>
          </p:cNvPr>
          <p:cNvGraphicFramePr/>
          <p:nvPr>
            <p:extLst>
              <p:ext uri="{D42A27DB-BD31-4B8C-83A1-F6EECF244321}">
                <p14:modId xmlns:p14="http://schemas.microsoft.com/office/powerpoint/2010/main" val="34189312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E59C0D-444B-F035-E240-1BE78893B54A}"/>
              </a:ext>
            </a:extLst>
          </p:cNvPr>
          <p:cNvSpPr>
            <a:spLocks noGrp="1"/>
          </p:cNvSpPr>
          <p:nvPr>
            <p:ph type="title"/>
          </p:nvPr>
        </p:nvSpPr>
        <p:spPr/>
        <p:txBody>
          <a:bodyPr>
            <a:normAutofit fontScale="90000"/>
          </a:bodyPr>
          <a:lstStyle/>
          <a:p>
            <a:r>
              <a:rPr lang="it-IT" sz="2000" b="1" i="0" dirty="0">
                <a:solidFill>
                  <a:srgbClr val="171717"/>
                </a:solidFill>
                <a:effectLst/>
                <a:latin typeface="Calibri" panose="020F0502020204030204" pitchFamily="34" charset="0"/>
                <a:cs typeface="Calibri" panose="020F0502020204030204" pitchFamily="34" charset="0"/>
              </a:rPr>
              <a:t>Cosa scelgono gli studenti che proseguono gli studi al termine del secondo ciclo</a:t>
            </a:r>
            <a:br>
              <a:rPr lang="it-IT" sz="2000" b="1" i="0" dirty="0">
                <a:solidFill>
                  <a:srgbClr val="171717"/>
                </a:solidFill>
                <a:effectLst/>
                <a:latin typeface="Calibri" panose="020F0502020204030204" pitchFamily="34" charset="0"/>
                <a:cs typeface="Calibri" panose="020F0502020204030204" pitchFamily="34" charset="0"/>
              </a:rPr>
            </a:br>
            <a:r>
              <a:rPr lang="it-IT" sz="2000" b="1" i="0" dirty="0">
                <a:solidFill>
                  <a:srgbClr val="171717"/>
                </a:solidFill>
                <a:effectLst/>
                <a:latin typeface="Calibri" panose="020F0502020204030204" pitchFamily="34" charset="0"/>
                <a:cs typeface="Calibri" panose="020F0502020204030204" pitchFamily="34" charset="0"/>
              </a:rPr>
              <a:t>Università e ITS Academy: ambiti disciplinari più scelti</a:t>
            </a:r>
            <a:br>
              <a:rPr lang="it-IT" b="0" i="0" dirty="0">
                <a:solidFill>
                  <a:srgbClr val="171717"/>
                </a:solidFill>
                <a:effectLst/>
                <a:latin typeface="DM Sans" pitchFamily="2" charset="0"/>
              </a:rPr>
            </a:br>
            <a:endParaRPr lang="it-IT" dirty="0"/>
          </a:p>
        </p:txBody>
      </p:sp>
      <p:sp>
        <p:nvSpPr>
          <p:cNvPr id="3" name="Segnaposto contenuto 2">
            <a:extLst>
              <a:ext uri="{FF2B5EF4-FFF2-40B4-BE49-F238E27FC236}">
                <a16:creationId xmlns:a16="http://schemas.microsoft.com/office/drawing/2014/main" id="{354187C3-2EBC-FC36-CAE3-2680A287EA3F}"/>
              </a:ext>
            </a:extLst>
          </p:cNvPr>
          <p:cNvSpPr>
            <a:spLocks noGrp="1"/>
          </p:cNvSpPr>
          <p:nvPr>
            <p:ph idx="1"/>
          </p:nvPr>
        </p:nvSpPr>
        <p:spPr>
          <a:xfrm>
            <a:off x="1176865" y="3341914"/>
            <a:ext cx="6798736" cy="2593218"/>
          </a:xfrm>
        </p:spPr>
        <p:txBody>
          <a:bodyPr/>
          <a:lstStyle/>
          <a:p>
            <a:r>
              <a:rPr lang="it-IT" dirty="0">
                <a:hlinkClick r:id="rId2"/>
              </a:rPr>
              <a:t>https://unica.istruzione.gov.it/portale/it/orientamento/guida-alla-scelta/statistiche/istruzione-e-formazione#isfTitle03</a:t>
            </a:r>
            <a:endParaRPr lang="it-IT" dirty="0"/>
          </a:p>
        </p:txBody>
      </p:sp>
    </p:spTree>
    <p:extLst>
      <p:ext uri="{BB962C8B-B14F-4D97-AF65-F5344CB8AC3E}">
        <p14:creationId xmlns:p14="http://schemas.microsoft.com/office/powerpoint/2010/main" val="293631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50AE88-4D41-EA1B-EA96-FA3F2A8C64D3}"/>
              </a:ext>
            </a:extLst>
          </p:cNvPr>
          <p:cNvSpPr>
            <a:spLocks noGrp="1"/>
          </p:cNvSpPr>
          <p:nvPr>
            <p:ph type="title"/>
          </p:nvPr>
        </p:nvSpPr>
        <p:spPr/>
        <p:txBody>
          <a:bodyPr>
            <a:noAutofit/>
          </a:bodyPr>
          <a:lstStyle/>
          <a:p>
            <a:r>
              <a:rPr lang="it-IT" sz="1800" b="1" i="0" dirty="0">
                <a:solidFill>
                  <a:srgbClr val="171717"/>
                </a:solidFill>
                <a:effectLst/>
                <a:latin typeface="Calibri" panose="020F0502020204030204" pitchFamily="34" charset="0"/>
                <a:cs typeface="Calibri" panose="020F0502020204030204" pitchFamily="34" charset="0"/>
              </a:rPr>
              <a:t>Quali sono gli indirizzi di studio più richiesti e le competenze più ricercate dal mondo del lavoro</a:t>
            </a:r>
            <a:br>
              <a:rPr lang="it-IT" sz="1800" b="0" i="0" dirty="0">
                <a:solidFill>
                  <a:srgbClr val="171717"/>
                </a:solidFill>
                <a:effectLst/>
                <a:latin typeface="Calibri" panose="020F0502020204030204" pitchFamily="34" charset="0"/>
                <a:cs typeface="Calibri" panose="020F0502020204030204" pitchFamily="34" charset="0"/>
              </a:rPr>
            </a:br>
            <a:r>
              <a:rPr lang="it-IT" sz="1800" b="1" i="0" dirty="0">
                <a:solidFill>
                  <a:srgbClr val="171717"/>
                </a:solidFill>
                <a:effectLst/>
                <a:latin typeface="Calibri" panose="020F0502020204030204" pitchFamily="34" charset="0"/>
                <a:cs typeface="Calibri" panose="020F0502020204030204" pitchFamily="34" charset="0"/>
              </a:rPr>
              <a:t>Scuola secondaria di secondo grado e Centri di Formazione Professionale (CFP)</a:t>
            </a:r>
            <a:br>
              <a:rPr lang="it-IT" sz="1800" b="0" i="0" dirty="0">
                <a:solidFill>
                  <a:srgbClr val="171717"/>
                </a:solidFill>
                <a:effectLst/>
                <a:latin typeface="Calibri" panose="020F0502020204030204" pitchFamily="34" charset="0"/>
                <a:cs typeface="Calibri" panose="020F0502020204030204" pitchFamily="34" charset="0"/>
              </a:rPr>
            </a:br>
            <a:endParaRPr lang="it-IT" sz="1800" dirty="0">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3BF66400-03E3-0E15-6339-A1C9D309BB5D}"/>
              </a:ext>
            </a:extLst>
          </p:cNvPr>
          <p:cNvSpPr>
            <a:spLocks noGrp="1"/>
          </p:cNvSpPr>
          <p:nvPr>
            <p:ph idx="1"/>
          </p:nvPr>
        </p:nvSpPr>
        <p:spPr>
          <a:xfrm>
            <a:off x="1176865" y="3897086"/>
            <a:ext cx="6798736" cy="2038046"/>
          </a:xfrm>
        </p:spPr>
        <p:txBody>
          <a:bodyPr/>
          <a:lstStyle/>
          <a:p>
            <a:r>
              <a:rPr lang="it-IT" dirty="0">
                <a:hlinkClick r:id="rId2"/>
              </a:rPr>
              <a:t>https://unica.istruzione.gov.it/portale/it/orientamento/guida-alla-scelta/statistiche/passaggio-dallo-studio-al-lavoro#pslTitle03</a:t>
            </a:r>
            <a:endParaRPr lang="it-IT" dirty="0"/>
          </a:p>
        </p:txBody>
      </p:sp>
    </p:spTree>
    <p:extLst>
      <p:ext uri="{BB962C8B-B14F-4D97-AF65-F5344CB8AC3E}">
        <p14:creationId xmlns:p14="http://schemas.microsoft.com/office/powerpoint/2010/main" val="192815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0A3417-60D1-A76C-C530-6F94884B18B6}"/>
              </a:ext>
            </a:extLst>
          </p:cNvPr>
          <p:cNvSpPr>
            <a:spLocks noGrp="1"/>
          </p:cNvSpPr>
          <p:nvPr>
            <p:ph type="title"/>
          </p:nvPr>
        </p:nvSpPr>
        <p:spPr>
          <a:xfrm>
            <a:off x="1176866" y="915337"/>
            <a:ext cx="6798734" cy="2764034"/>
          </a:xfrm>
        </p:spPr>
        <p:txBody>
          <a:bodyPr>
            <a:noAutofit/>
          </a:bodyPr>
          <a:lstStyle/>
          <a:p>
            <a:r>
              <a:rPr lang="it-IT" sz="1800" b="1" i="0" dirty="0">
                <a:solidFill>
                  <a:srgbClr val="171717"/>
                </a:solidFill>
                <a:effectLst/>
                <a:latin typeface="Calibri" panose="020F0502020204030204" pitchFamily="34" charset="0"/>
                <a:cs typeface="Calibri" panose="020F0502020204030204" pitchFamily="34" charset="0"/>
              </a:rPr>
              <a:t>Qual è l'andamento dei macrosettori economici</a:t>
            </a:r>
            <a:br>
              <a:rPr lang="it-IT" sz="1800" b="0" i="0" dirty="0">
                <a:solidFill>
                  <a:srgbClr val="171717"/>
                </a:solidFill>
                <a:effectLst/>
                <a:latin typeface="Calibri" panose="020F0502020204030204" pitchFamily="34" charset="0"/>
                <a:cs typeface="Calibri" panose="020F0502020204030204" pitchFamily="34" charset="0"/>
              </a:rPr>
            </a:br>
            <a:r>
              <a:rPr lang="it-IT" sz="1800" b="0" i="0" dirty="0">
                <a:solidFill>
                  <a:srgbClr val="171717"/>
                </a:solidFill>
                <a:effectLst/>
                <a:latin typeface="Calibri" panose="020F0502020204030204" pitchFamily="34" charset="0"/>
                <a:cs typeface="Calibri" panose="020F0502020204030204" pitchFamily="34" charset="0"/>
              </a:rPr>
              <a:t>Il grafico mostra l'andamento dei settori economici in termini di assunzioni programmate, assieme alla retribuzione media annua per l'anno precedente basata sui Contratti Collettivi Nazionali del Lavoro (CCNL).</a:t>
            </a:r>
            <a:br>
              <a:rPr lang="it-IT" sz="1800" b="0" i="0" dirty="0">
                <a:solidFill>
                  <a:srgbClr val="171717"/>
                </a:solidFill>
                <a:effectLst/>
                <a:latin typeface="Calibri" panose="020F0502020204030204" pitchFamily="34" charset="0"/>
                <a:cs typeface="Calibri" panose="020F0502020204030204" pitchFamily="34" charset="0"/>
              </a:rPr>
            </a:br>
            <a:r>
              <a:rPr lang="it-IT" sz="1800" b="1" i="0" dirty="0">
                <a:solidFill>
                  <a:srgbClr val="171717"/>
                </a:solidFill>
                <a:effectLst/>
                <a:latin typeface="Calibri" panose="020F0502020204030204" pitchFamily="34" charset="0"/>
                <a:cs typeface="Calibri" panose="020F0502020204030204" pitchFamily="34" charset="0"/>
              </a:rPr>
              <a:t>Elaborazione a cura del Ministero dell'Istruzione e del Merito su dati di Unioncamere - MLPS, Sistema informativo Excelsior e dell'Istituto Nazionale di Statistica.</a:t>
            </a:r>
            <a:br>
              <a:rPr lang="it-IT" sz="1800" b="0" i="0" dirty="0">
                <a:solidFill>
                  <a:srgbClr val="171717"/>
                </a:solidFill>
                <a:effectLst/>
                <a:latin typeface="Calibri" panose="020F0502020204030204" pitchFamily="34" charset="0"/>
                <a:cs typeface="Calibri" panose="020F0502020204030204" pitchFamily="34" charset="0"/>
              </a:rPr>
            </a:br>
            <a:endParaRPr lang="it-IT" sz="1800" dirty="0">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83388DB8-0C47-66B3-331D-554EBA9F3525}"/>
              </a:ext>
            </a:extLst>
          </p:cNvPr>
          <p:cNvSpPr>
            <a:spLocks noGrp="1"/>
          </p:cNvSpPr>
          <p:nvPr>
            <p:ph idx="1"/>
          </p:nvPr>
        </p:nvSpPr>
        <p:spPr>
          <a:xfrm>
            <a:off x="1176865" y="4093029"/>
            <a:ext cx="6798736" cy="1842103"/>
          </a:xfrm>
        </p:spPr>
        <p:txBody>
          <a:bodyPr/>
          <a:lstStyle/>
          <a:p>
            <a:r>
              <a:rPr lang="it-IT" dirty="0">
                <a:hlinkClick r:id="rId2"/>
              </a:rPr>
              <a:t>https://unica.istruzione.gov.it/portale/it/orientamento/guida-alla-scelta/statistiche/mondo-del-lavoro#smlTitle02</a:t>
            </a:r>
            <a:endParaRPr lang="it-IT" dirty="0"/>
          </a:p>
        </p:txBody>
      </p:sp>
    </p:spTree>
    <p:extLst>
      <p:ext uri="{BB962C8B-B14F-4D97-AF65-F5344CB8AC3E}">
        <p14:creationId xmlns:p14="http://schemas.microsoft.com/office/powerpoint/2010/main" val="3930349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62</TotalTime>
  <Words>386</Words>
  <Application>Microsoft Office PowerPoint</Application>
  <PresentationFormat>Presentazione su schermo (4:3)</PresentationFormat>
  <Paragraphs>39</Paragraphs>
  <Slides>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DM Sans</vt:lpstr>
      <vt:lpstr>Garamond</vt:lpstr>
      <vt:lpstr>Organico</vt:lpstr>
      <vt:lpstr>Orientamento</vt:lpstr>
      <vt:lpstr>ORIENTARSI OGGI</vt:lpstr>
      <vt:lpstr>IL PROCESSO DI AUTORIENTAMENTO</vt:lpstr>
      <vt:lpstr>PER ORIENTARSI OCCORRE</vt:lpstr>
      <vt:lpstr>LE COMPETENZE PER L'ORIENTAMENTO</vt:lpstr>
      <vt:lpstr>L’ORIENTAMENTO A SCUOLA</vt:lpstr>
      <vt:lpstr>Cosa scelgono gli studenti che proseguono gli studi al termine del secondo ciclo Università e ITS Academy: ambiti disciplinari più scelti </vt:lpstr>
      <vt:lpstr>Quali sono gli indirizzi di studio più richiesti e le competenze più ricercate dal mondo del lavoro Scuola secondaria di secondo grado e Centri di Formazione Professionale (CFP) </vt:lpstr>
      <vt:lpstr>Qual è l'andamento dei macrosettori economici Il grafico mostra l'andamento dei settori economici in termini di assunzioni programmate, assieme alla retribuzione media annua per l'anno precedente basata sui Contratti Collettivi Nazionali del Lavoro (CCNL). Elaborazione a cura del Ministero dell'Istruzione e del Merito su dati di Unioncamere - MLPS, Sistema informativo Excelsior e dell'Istituto Nazionale di Statistica.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Andrea Maestri</dc:creator>
  <cp:keywords/>
  <dc:description>generated using python-pptx</dc:description>
  <cp:lastModifiedBy>elisabetta costa</cp:lastModifiedBy>
  <cp:revision>7</cp:revision>
  <dcterms:created xsi:type="dcterms:W3CDTF">2013-01-27T09:14:16Z</dcterms:created>
  <dcterms:modified xsi:type="dcterms:W3CDTF">2025-03-04T18:15:13Z</dcterms:modified>
  <cp:category/>
</cp:coreProperties>
</file>