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Algerian" panose="04020705040A02060702" pitchFamily="82" charset="0"/>
      <p:regular r:id="rId13"/>
    </p:embeddedFont>
    <p:embeddedFont>
      <p:font typeface="Arial Black" panose="020B0A04020102020204" pitchFamily="34" charset="0"/>
      <p:regular r:id="rId14"/>
      <p:bold r:id="rId15"/>
    </p:embeddedFon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Comic Sans MS" panose="030F0702030302020204" pitchFamily="66"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d5505fbf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d5505fb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96f6043c0_2_0:notes"/>
          <p:cNvSpPr txBox="1">
            <a:spLocks noGrp="1"/>
          </p:cNvSpPr>
          <p:nvPr>
            <p:ph type="body" idx="1"/>
          </p:nvPr>
        </p:nvSpPr>
        <p:spPr>
          <a:xfrm>
            <a:off x="68579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d96f6043c0_2_0:notes"/>
          <p:cNvSpPr>
            <a:spLocks noGrp="1" noRot="1" noChangeAspect="1"/>
          </p:cNvSpPr>
          <p:nvPr>
            <p:ph type="sldImg" idx="2"/>
          </p:nvPr>
        </p:nvSpPr>
        <p:spPr>
          <a:xfrm>
            <a:off x="114322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96f6043c0_2_183:notes"/>
          <p:cNvSpPr txBox="1">
            <a:spLocks noGrp="1"/>
          </p:cNvSpPr>
          <p:nvPr>
            <p:ph type="body" idx="1"/>
          </p:nvPr>
        </p:nvSpPr>
        <p:spPr>
          <a:xfrm>
            <a:off x="68579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d96f6043c0_2_183:notes"/>
          <p:cNvSpPr>
            <a:spLocks noGrp="1" noRot="1" noChangeAspect="1"/>
          </p:cNvSpPr>
          <p:nvPr>
            <p:ph type="sldImg" idx="2"/>
          </p:nvPr>
        </p:nvSpPr>
        <p:spPr>
          <a:xfrm>
            <a:off x="114322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96f6043c0_2_453:notes"/>
          <p:cNvSpPr txBox="1">
            <a:spLocks noGrp="1"/>
          </p:cNvSpPr>
          <p:nvPr>
            <p:ph type="body" idx="1"/>
          </p:nvPr>
        </p:nvSpPr>
        <p:spPr>
          <a:xfrm>
            <a:off x="68579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d96f6043c0_2_453:notes"/>
          <p:cNvSpPr>
            <a:spLocks noGrp="1" noRot="1" noChangeAspect="1"/>
          </p:cNvSpPr>
          <p:nvPr>
            <p:ph type="sldImg" idx="2"/>
          </p:nvPr>
        </p:nvSpPr>
        <p:spPr>
          <a:xfrm>
            <a:off x="114322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96f6043c0_2_364:notes"/>
          <p:cNvSpPr txBox="1">
            <a:spLocks noGrp="1"/>
          </p:cNvSpPr>
          <p:nvPr>
            <p:ph type="body" idx="1"/>
          </p:nvPr>
        </p:nvSpPr>
        <p:spPr>
          <a:xfrm>
            <a:off x="68579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d96f6043c0_2_364:notes"/>
          <p:cNvSpPr>
            <a:spLocks noGrp="1" noRot="1" noChangeAspect="1"/>
          </p:cNvSpPr>
          <p:nvPr>
            <p:ph type="sldImg" idx="2"/>
          </p:nvPr>
        </p:nvSpPr>
        <p:spPr>
          <a:xfrm>
            <a:off x="114322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d5505fb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d5505fb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96f6043c0_2_547:notes"/>
          <p:cNvSpPr txBox="1">
            <a:spLocks noGrp="1"/>
          </p:cNvSpPr>
          <p:nvPr>
            <p:ph type="body" idx="1"/>
          </p:nvPr>
        </p:nvSpPr>
        <p:spPr>
          <a:xfrm>
            <a:off x="68579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d96f6043c0_2_547:notes"/>
          <p:cNvSpPr>
            <a:spLocks noGrp="1" noRot="1" noChangeAspect="1"/>
          </p:cNvSpPr>
          <p:nvPr>
            <p:ph type="sldImg" idx="2"/>
          </p:nvPr>
        </p:nvSpPr>
        <p:spPr>
          <a:xfrm>
            <a:off x="114322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96f6043c0_2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96f6043c0_2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0620"/>
            <a:ext cx="8229600" cy="1049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rgbClr val="FF599C"/>
              </a:buClr>
              <a:buSzPts val="3200"/>
              <a:buFont typeface="Century Gothic"/>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91829"/>
            <a:ext cx="4038600" cy="3394500"/>
          </a:xfrm>
          <a:prstGeom prst="rect">
            <a:avLst/>
          </a:prstGeom>
          <a:noFill/>
          <a:ln>
            <a:noFill/>
          </a:ln>
        </p:spPr>
        <p:txBody>
          <a:bodyPr spcFirstLastPara="1" wrap="square" lIns="68575" tIns="34275" rIns="68575" bIns="34275" anchor="t" anchorCtr="0">
            <a:normAutofit/>
          </a:bodyPr>
          <a:lstStyle>
            <a:lvl1pPr marL="457200" lvl="0" indent="-330200" algn="l" rtl="0">
              <a:spcBef>
                <a:spcPts val="400"/>
              </a:spcBef>
              <a:spcAft>
                <a:spcPts val="0"/>
              </a:spcAft>
              <a:buSzPts val="1600"/>
              <a:buChar char="●"/>
              <a:defRPr sz="2000"/>
            </a:lvl1pPr>
            <a:lvl2pPr marL="914400" lvl="1" indent="-336550" algn="l" rtl="0">
              <a:spcBef>
                <a:spcPts val="1200"/>
              </a:spcBef>
              <a:spcAft>
                <a:spcPts val="0"/>
              </a:spcAft>
              <a:buSzPts val="1700"/>
              <a:buChar char="○"/>
              <a:defRPr sz="1800"/>
            </a:lvl2pPr>
            <a:lvl3pPr marL="1371600" lvl="2" indent="-323850" algn="l" rtl="0">
              <a:spcBef>
                <a:spcPts val="1200"/>
              </a:spcBef>
              <a:spcAft>
                <a:spcPts val="0"/>
              </a:spcAft>
              <a:buSzPts val="1500"/>
              <a:buChar char="■"/>
              <a:defRPr sz="1500"/>
            </a:lvl3pPr>
            <a:lvl4pPr marL="1828800" lvl="3" indent="-317500" algn="l" rtl="0">
              <a:spcBef>
                <a:spcPts val="1200"/>
              </a:spcBef>
              <a:spcAft>
                <a:spcPts val="0"/>
              </a:spcAft>
              <a:buSzPts val="1400"/>
              <a:buChar char="●"/>
              <a:defRPr sz="1400"/>
            </a:lvl4pPr>
            <a:lvl5pPr marL="2286000" lvl="4" indent="-317500" algn="l" rtl="0">
              <a:spcBef>
                <a:spcPts val="1200"/>
              </a:spcBef>
              <a:spcAft>
                <a:spcPts val="0"/>
              </a:spcAft>
              <a:buSzPts val="1400"/>
              <a:buChar char="○"/>
              <a:defRPr sz="1400"/>
            </a:lvl5pPr>
            <a:lvl6pPr marL="2743200" lvl="5" indent="-317500" algn="l" rtl="0">
              <a:spcBef>
                <a:spcPts val="1200"/>
              </a:spcBef>
              <a:spcAft>
                <a:spcPts val="0"/>
              </a:spcAft>
              <a:buSzPts val="1400"/>
              <a:buChar char="■"/>
              <a:defRPr/>
            </a:lvl6pPr>
            <a:lvl7pPr marL="3200400" lvl="6" indent="-317500" algn="l" rtl="0">
              <a:spcBef>
                <a:spcPts val="1200"/>
              </a:spcBef>
              <a:spcAft>
                <a:spcPts val="0"/>
              </a:spcAft>
              <a:buSzPts val="1400"/>
              <a:buChar char="●"/>
              <a:defRPr/>
            </a:lvl7pPr>
            <a:lvl8pPr marL="3657600" lvl="7" indent="-317500" algn="l" rtl="0">
              <a:spcBef>
                <a:spcPts val="1200"/>
              </a:spcBef>
              <a:spcAft>
                <a:spcPts val="0"/>
              </a:spcAft>
              <a:buSzPts val="1400"/>
              <a:buChar char="○"/>
              <a:defRPr/>
            </a:lvl8pPr>
            <a:lvl9pPr marL="4114800" lvl="8" indent="-317500" algn="l" rtl="0">
              <a:spcBef>
                <a:spcPts val="1200"/>
              </a:spcBef>
              <a:spcAft>
                <a:spcPts val="1200"/>
              </a:spcAft>
              <a:buSzPts val="1400"/>
              <a:buChar char="■"/>
              <a:defRPr/>
            </a:lvl9pPr>
          </a:lstStyle>
          <a:p>
            <a:endParaRPr/>
          </a:p>
        </p:txBody>
      </p:sp>
      <p:sp>
        <p:nvSpPr>
          <p:cNvPr id="53" name="Google Shape;53;p13"/>
          <p:cNvSpPr txBox="1">
            <a:spLocks noGrp="1"/>
          </p:cNvSpPr>
          <p:nvPr>
            <p:ph type="body" idx="2"/>
          </p:nvPr>
        </p:nvSpPr>
        <p:spPr>
          <a:xfrm>
            <a:off x="4648200" y="1291829"/>
            <a:ext cx="4038600" cy="3394500"/>
          </a:xfrm>
          <a:prstGeom prst="rect">
            <a:avLst/>
          </a:prstGeom>
          <a:noFill/>
          <a:ln>
            <a:noFill/>
          </a:ln>
        </p:spPr>
        <p:txBody>
          <a:bodyPr spcFirstLastPara="1" wrap="square" lIns="68575" tIns="34275" rIns="68575" bIns="34275" anchor="t" anchorCtr="0">
            <a:normAutofit/>
          </a:bodyPr>
          <a:lstStyle>
            <a:lvl1pPr marL="457200" lvl="0" indent="-330200" algn="l" rtl="0">
              <a:spcBef>
                <a:spcPts val="400"/>
              </a:spcBef>
              <a:spcAft>
                <a:spcPts val="0"/>
              </a:spcAft>
              <a:buSzPts val="1600"/>
              <a:buChar char="●"/>
              <a:defRPr sz="2000"/>
            </a:lvl1pPr>
            <a:lvl2pPr marL="914400" lvl="1" indent="-336550" algn="l" rtl="0">
              <a:spcBef>
                <a:spcPts val="1200"/>
              </a:spcBef>
              <a:spcAft>
                <a:spcPts val="0"/>
              </a:spcAft>
              <a:buSzPts val="1700"/>
              <a:buChar char="○"/>
              <a:defRPr sz="1800"/>
            </a:lvl2pPr>
            <a:lvl3pPr marL="1371600" lvl="2" indent="-323850" algn="l" rtl="0">
              <a:spcBef>
                <a:spcPts val="1200"/>
              </a:spcBef>
              <a:spcAft>
                <a:spcPts val="0"/>
              </a:spcAft>
              <a:buSzPts val="1500"/>
              <a:buChar char="■"/>
              <a:defRPr sz="1500"/>
            </a:lvl3pPr>
            <a:lvl4pPr marL="1828800" lvl="3" indent="-317500" algn="l" rtl="0">
              <a:spcBef>
                <a:spcPts val="1200"/>
              </a:spcBef>
              <a:spcAft>
                <a:spcPts val="0"/>
              </a:spcAft>
              <a:buSzPts val="1400"/>
              <a:buChar char="●"/>
              <a:defRPr sz="1400"/>
            </a:lvl4pPr>
            <a:lvl5pPr marL="2286000" lvl="4" indent="-317500" algn="l" rtl="0">
              <a:spcBef>
                <a:spcPts val="1200"/>
              </a:spcBef>
              <a:spcAft>
                <a:spcPts val="0"/>
              </a:spcAft>
              <a:buSzPts val="1400"/>
              <a:buChar char="○"/>
              <a:defRPr sz="1400"/>
            </a:lvl5pPr>
            <a:lvl6pPr marL="2743200" lvl="5" indent="-317500" algn="l" rtl="0">
              <a:spcBef>
                <a:spcPts val="1200"/>
              </a:spcBef>
              <a:spcAft>
                <a:spcPts val="0"/>
              </a:spcAft>
              <a:buSzPts val="1400"/>
              <a:buChar char="■"/>
              <a:defRPr/>
            </a:lvl6pPr>
            <a:lvl7pPr marL="3200400" lvl="6" indent="-317500" algn="l" rtl="0">
              <a:spcBef>
                <a:spcPts val="1200"/>
              </a:spcBef>
              <a:spcAft>
                <a:spcPts val="0"/>
              </a:spcAft>
              <a:buSzPts val="1400"/>
              <a:buChar char="●"/>
              <a:defRPr/>
            </a:lvl7pPr>
            <a:lvl8pPr marL="3657600" lvl="7" indent="-317500" algn="l" rtl="0">
              <a:spcBef>
                <a:spcPts val="1200"/>
              </a:spcBef>
              <a:spcAft>
                <a:spcPts val="0"/>
              </a:spcAft>
              <a:buSzPts val="1400"/>
              <a:buChar char="○"/>
              <a:defRPr/>
            </a:lvl8pPr>
            <a:lvl9pPr marL="4114800" lvl="8" indent="-317500" algn="l" rtl="0">
              <a:spcBef>
                <a:spcPts val="1200"/>
              </a:spcBef>
              <a:spcAft>
                <a:spcPts val="1200"/>
              </a:spcAft>
              <a:buSzPts val="1400"/>
              <a:buChar char="■"/>
              <a:defRPr/>
            </a:lvl9pPr>
          </a:lstStyle>
          <a:p>
            <a:endParaRPr/>
          </a:p>
        </p:txBody>
      </p:sp>
      <p:sp>
        <p:nvSpPr>
          <p:cNvPr id="54" name="Google Shape;54;p13"/>
          <p:cNvSpPr txBox="1">
            <a:spLocks noGrp="1"/>
          </p:cNvSpPr>
          <p:nvPr>
            <p:ph type="dt" idx="10"/>
          </p:nvPr>
        </p:nvSpPr>
        <p:spPr>
          <a:xfrm>
            <a:off x="4791456" y="4860727"/>
            <a:ext cx="2133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ftr" idx="11"/>
          </p:nvPr>
        </p:nvSpPr>
        <p:spPr>
          <a:xfrm>
            <a:off x="457200" y="4860727"/>
            <a:ext cx="4260300" cy="2262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7589520" y="4860727"/>
            <a:ext cx="502800" cy="226200"/>
          </a:xfrm>
          <a:prstGeom prst="rect">
            <a:avLst/>
          </a:prstGeom>
          <a:noFill/>
          <a:ln>
            <a:noFill/>
          </a:ln>
        </p:spPr>
        <p:txBody>
          <a:bodyPr spcFirstLastPara="1" wrap="square" lIns="68575" tIns="34275" rIns="68575" bIns="34275" anchor="b"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57200" y="200620"/>
            <a:ext cx="8229600" cy="1049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rgbClr val="FF599C"/>
              </a:buClr>
              <a:buSzPts val="3200"/>
              <a:buFont typeface="Century Gothic"/>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5"/>
          <p:cNvSpPr txBox="1">
            <a:spLocks noGrp="1"/>
          </p:cNvSpPr>
          <p:nvPr>
            <p:ph type="body" idx="1"/>
          </p:nvPr>
        </p:nvSpPr>
        <p:spPr>
          <a:xfrm>
            <a:off x="457200" y="1291829"/>
            <a:ext cx="4038600" cy="3394500"/>
          </a:xfrm>
          <a:prstGeom prst="rect">
            <a:avLst/>
          </a:prstGeom>
          <a:noFill/>
          <a:ln>
            <a:noFill/>
          </a:ln>
        </p:spPr>
        <p:txBody>
          <a:bodyPr spcFirstLastPara="1" wrap="square" lIns="68575" tIns="34275" rIns="68575" bIns="34275" anchor="t" anchorCtr="0">
            <a:normAutofit/>
          </a:bodyPr>
          <a:lstStyle>
            <a:lvl1pPr marL="457200" lvl="0" indent="-330200" algn="l" rtl="0">
              <a:spcBef>
                <a:spcPts val="400"/>
              </a:spcBef>
              <a:spcAft>
                <a:spcPts val="0"/>
              </a:spcAft>
              <a:buSzPts val="1600"/>
              <a:buChar char="⦿"/>
              <a:defRPr sz="2000"/>
            </a:lvl1pPr>
            <a:lvl2pPr marL="914400" lvl="1" indent="-336550" algn="l" rtl="0">
              <a:spcBef>
                <a:spcPts val="400"/>
              </a:spcBef>
              <a:spcAft>
                <a:spcPts val="0"/>
              </a:spcAft>
              <a:buSzPts val="1700"/>
              <a:buChar char="›"/>
              <a:defRPr sz="1800"/>
            </a:lvl2pPr>
            <a:lvl3pPr marL="1371600" lvl="2" indent="-323850" algn="l" rtl="0">
              <a:spcBef>
                <a:spcPts val="300"/>
              </a:spcBef>
              <a:spcAft>
                <a:spcPts val="0"/>
              </a:spcAft>
              <a:buSzPts val="1500"/>
              <a:buChar char="●"/>
              <a:defRPr sz="1500"/>
            </a:lvl3pPr>
            <a:lvl4pPr marL="1828800" lvl="3" indent="-317500" algn="l" rtl="0">
              <a:spcBef>
                <a:spcPts val="300"/>
              </a:spcBef>
              <a:spcAft>
                <a:spcPts val="0"/>
              </a:spcAft>
              <a:buSzPts val="1400"/>
              <a:buChar char="●"/>
              <a:defRPr sz="1400"/>
            </a:lvl4pPr>
            <a:lvl5pPr marL="2286000" lvl="4" indent="-317500" algn="l" rtl="0">
              <a:spcBef>
                <a:spcPts val="300"/>
              </a:spcBef>
              <a:spcAft>
                <a:spcPts val="0"/>
              </a:spcAft>
              <a:buSzPts val="1400"/>
              <a:buChar char="●"/>
              <a:defRPr sz="1400"/>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69" name="Google Shape;69;p15"/>
          <p:cNvSpPr txBox="1">
            <a:spLocks noGrp="1"/>
          </p:cNvSpPr>
          <p:nvPr>
            <p:ph type="body" idx="2"/>
          </p:nvPr>
        </p:nvSpPr>
        <p:spPr>
          <a:xfrm>
            <a:off x="4648200" y="1291829"/>
            <a:ext cx="4038600" cy="3394500"/>
          </a:xfrm>
          <a:prstGeom prst="rect">
            <a:avLst/>
          </a:prstGeom>
          <a:noFill/>
          <a:ln>
            <a:noFill/>
          </a:ln>
        </p:spPr>
        <p:txBody>
          <a:bodyPr spcFirstLastPara="1" wrap="square" lIns="68575" tIns="34275" rIns="68575" bIns="34275" anchor="t" anchorCtr="0">
            <a:normAutofit/>
          </a:bodyPr>
          <a:lstStyle>
            <a:lvl1pPr marL="457200" lvl="0" indent="-330200" algn="l" rtl="0">
              <a:spcBef>
                <a:spcPts val="400"/>
              </a:spcBef>
              <a:spcAft>
                <a:spcPts val="0"/>
              </a:spcAft>
              <a:buSzPts val="1600"/>
              <a:buChar char="⦿"/>
              <a:defRPr sz="2000"/>
            </a:lvl1pPr>
            <a:lvl2pPr marL="914400" lvl="1" indent="-336550" algn="l" rtl="0">
              <a:spcBef>
                <a:spcPts val="400"/>
              </a:spcBef>
              <a:spcAft>
                <a:spcPts val="0"/>
              </a:spcAft>
              <a:buSzPts val="1700"/>
              <a:buChar char="›"/>
              <a:defRPr sz="1800"/>
            </a:lvl2pPr>
            <a:lvl3pPr marL="1371600" lvl="2" indent="-323850" algn="l" rtl="0">
              <a:spcBef>
                <a:spcPts val="300"/>
              </a:spcBef>
              <a:spcAft>
                <a:spcPts val="0"/>
              </a:spcAft>
              <a:buSzPts val="1500"/>
              <a:buChar char="●"/>
              <a:defRPr sz="1500"/>
            </a:lvl3pPr>
            <a:lvl4pPr marL="1828800" lvl="3" indent="-317500" algn="l" rtl="0">
              <a:spcBef>
                <a:spcPts val="300"/>
              </a:spcBef>
              <a:spcAft>
                <a:spcPts val="0"/>
              </a:spcAft>
              <a:buSzPts val="1400"/>
              <a:buChar char="●"/>
              <a:defRPr sz="1400"/>
            </a:lvl4pPr>
            <a:lvl5pPr marL="2286000" lvl="4" indent="-317500" algn="l" rtl="0">
              <a:spcBef>
                <a:spcPts val="300"/>
              </a:spcBef>
              <a:spcAft>
                <a:spcPts val="0"/>
              </a:spcAft>
              <a:buSzPts val="1400"/>
              <a:buChar char="●"/>
              <a:defRPr sz="1400"/>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70" name="Google Shape;70;p15"/>
          <p:cNvSpPr txBox="1">
            <a:spLocks noGrp="1"/>
          </p:cNvSpPr>
          <p:nvPr>
            <p:ph type="dt" idx="10"/>
          </p:nvPr>
        </p:nvSpPr>
        <p:spPr>
          <a:xfrm>
            <a:off x="4791456" y="4860727"/>
            <a:ext cx="2133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5"/>
          <p:cNvSpPr txBox="1">
            <a:spLocks noGrp="1"/>
          </p:cNvSpPr>
          <p:nvPr>
            <p:ph type="ftr" idx="11"/>
          </p:nvPr>
        </p:nvSpPr>
        <p:spPr>
          <a:xfrm>
            <a:off x="457200" y="4860727"/>
            <a:ext cx="4260300" cy="2262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5"/>
          <p:cNvSpPr txBox="1">
            <a:spLocks noGrp="1"/>
          </p:cNvSpPr>
          <p:nvPr>
            <p:ph type="sldNum" idx="12"/>
          </p:nvPr>
        </p:nvSpPr>
        <p:spPr>
          <a:xfrm>
            <a:off x="7589520" y="4860727"/>
            <a:ext cx="5028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73"/>
        <p:cNvGrpSpPr/>
        <p:nvPr/>
      </p:nvGrpSpPr>
      <p:grpSpPr>
        <a:xfrm>
          <a:off x="0" y="0"/>
          <a:ext cx="0" cy="0"/>
          <a:chOff x="0" y="0"/>
          <a:chExt cx="0" cy="0"/>
        </a:xfrm>
      </p:grpSpPr>
      <p:sp>
        <p:nvSpPr>
          <p:cNvPr id="74" name="Google Shape;74;p16"/>
          <p:cNvSpPr/>
          <p:nvPr/>
        </p:nvSpPr>
        <p:spPr>
          <a:xfrm rot="-5400000">
            <a:off x="7791014" y="3779004"/>
            <a:ext cx="1419600" cy="1294200"/>
          </a:xfrm>
          <a:prstGeom prst="triangle">
            <a:avLst>
              <a:gd name="adj" fmla="val 51323"/>
            </a:avLst>
          </a:prstGeom>
          <a:gradFill>
            <a:gsLst>
              <a:gs pos="0">
                <a:srgbClr val="B2004A"/>
              </a:gs>
              <a:gs pos="60000">
                <a:srgbClr val="FF0082"/>
              </a:gs>
              <a:gs pos="100000">
                <a:srgbClr val="FF66A4"/>
              </a:gs>
            </a:gsLst>
            <a:lin ang="15500113"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75" name="Google Shape;75;p16"/>
          <p:cNvSpPr txBox="1">
            <a:spLocks noGrp="1"/>
          </p:cNvSpPr>
          <p:nvPr>
            <p:ph type="ctrTitle"/>
          </p:nvPr>
        </p:nvSpPr>
        <p:spPr>
          <a:xfrm>
            <a:off x="540544" y="582217"/>
            <a:ext cx="8062800" cy="1102500"/>
          </a:xfrm>
          <a:prstGeom prst="rect">
            <a:avLst/>
          </a:prstGeom>
          <a:noFill/>
          <a:ln>
            <a:noFill/>
          </a:ln>
        </p:spPr>
        <p:txBody>
          <a:bodyPr spcFirstLastPara="1" wrap="square" lIns="68575" tIns="34275" rIns="68575" bIns="34275" anchor="b" anchorCtr="0">
            <a:normAutofit/>
          </a:bodyPr>
          <a:lstStyle>
            <a:lvl1pPr lvl="0" algn="r" rtl="0">
              <a:spcBef>
                <a:spcPts val="0"/>
              </a:spcBef>
              <a:spcAft>
                <a:spcPts val="0"/>
              </a:spcAft>
              <a:buClr>
                <a:srgbClr val="FF599C"/>
              </a:buClr>
              <a:buSzPts val="3300"/>
              <a:buFont typeface="Century Gothic"/>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6"/>
          <p:cNvSpPr txBox="1">
            <a:spLocks noGrp="1"/>
          </p:cNvSpPr>
          <p:nvPr>
            <p:ph type="subTitle" idx="1"/>
          </p:nvPr>
        </p:nvSpPr>
        <p:spPr>
          <a:xfrm>
            <a:off x="540544" y="1687710"/>
            <a:ext cx="8062800" cy="1314600"/>
          </a:xfrm>
          <a:prstGeom prst="rect">
            <a:avLst/>
          </a:prstGeom>
          <a:noFill/>
          <a:ln>
            <a:noFill/>
          </a:ln>
        </p:spPr>
        <p:txBody>
          <a:bodyPr spcFirstLastPara="1" wrap="square" lIns="68575" tIns="34275" rIns="68575" bIns="34275" anchor="t" anchorCtr="0">
            <a:normAutofit/>
          </a:bodyPr>
          <a:lstStyle>
            <a:lvl1pPr marR="25400" lvl="0" algn="r" rtl="0">
              <a:spcBef>
                <a:spcPts val="0"/>
              </a:spcBef>
              <a:spcAft>
                <a:spcPts val="0"/>
              </a:spcAft>
              <a:buSzPts val="1800"/>
              <a:buNone/>
              <a:defRPr>
                <a:solidFill>
                  <a:schemeClr val="lt1"/>
                </a:solidFill>
              </a:defRPr>
            </a:lvl1pPr>
            <a:lvl2pPr lvl="1" algn="ctr" rtl="0">
              <a:spcBef>
                <a:spcPts val="300"/>
              </a:spcBef>
              <a:spcAft>
                <a:spcPts val="0"/>
              </a:spcAft>
              <a:buSzPts val="1300"/>
              <a:buNone/>
              <a:defRPr/>
            </a:lvl2pPr>
            <a:lvl3pPr lvl="2" algn="ctr" rtl="0">
              <a:spcBef>
                <a:spcPts val="300"/>
              </a:spcBef>
              <a:spcAft>
                <a:spcPts val="0"/>
              </a:spcAft>
              <a:buSzPts val="1400"/>
              <a:buNone/>
              <a:defRPr/>
            </a:lvl3pPr>
            <a:lvl4pPr lvl="3" algn="ctr" rtl="0">
              <a:spcBef>
                <a:spcPts val="300"/>
              </a:spcBef>
              <a:spcAft>
                <a:spcPts val="0"/>
              </a:spcAft>
              <a:buSzPts val="1400"/>
              <a:buNone/>
              <a:defRPr/>
            </a:lvl4pPr>
            <a:lvl5pPr lvl="4" algn="ctr" rtl="0">
              <a:spcBef>
                <a:spcPts val="300"/>
              </a:spcBef>
              <a:spcAft>
                <a:spcPts val="0"/>
              </a:spcAft>
              <a:buSzPts val="1400"/>
              <a:buNone/>
              <a:defRPr/>
            </a:lvl5pPr>
            <a:lvl6pPr lvl="5" algn="ctr" rtl="0">
              <a:spcBef>
                <a:spcPts val="300"/>
              </a:spcBef>
              <a:spcAft>
                <a:spcPts val="0"/>
              </a:spcAft>
              <a:buSzPts val="1400"/>
              <a:buNone/>
              <a:defRPr/>
            </a:lvl6pPr>
            <a:lvl7pPr lvl="6" algn="ctr" rtl="0">
              <a:spcBef>
                <a:spcPts val="300"/>
              </a:spcBef>
              <a:spcAft>
                <a:spcPts val="0"/>
              </a:spcAft>
              <a:buSzPts val="1400"/>
              <a:buNone/>
              <a:defRPr/>
            </a:lvl7pPr>
            <a:lvl8pPr lvl="7" algn="ctr" rtl="0">
              <a:spcBef>
                <a:spcPts val="300"/>
              </a:spcBef>
              <a:spcAft>
                <a:spcPts val="0"/>
              </a:spcAft>
              <a:buSzPts val="1400"/>
              <a:buNone/>
              <a:defRPr/>
            </a:lvl8pPr>
            <a:lvl9pPr lvl="8" algn="ctr" rtl="0">
              <a:spcBef>
                <a:spcPts val="300"/>
              </a:spcBef>
              <a:spcAft>
                <a:spcPts val="0"/>
              </a:spcAft>
              <a:buSzPts val="1400"/>
              <a:buNone/>
              <a:defRPr/>
            </a:lvl9pPr>
          </a:lstStyle>
          <a:p>
            <a:endParaRPr/>
          </a:p>
        </p:txBody>
      </p:sp>
      <p:sp>
        <p:nvSpPr>
          <p:cNvPr id="77" name="Google Shape;77;p16"/>
          <p:cNvSpPr txBox="1">
            <a:spLocks noGrp="1"/>
          </p:cNvSpPr>
          <p:nvPr>
            <p:ph type="dt" idx="10"/>
          </p:nvPr>
        </p:nvSpPr>
        <p:spPr>
          <a:xfrm>
            <a:off x="1371600" y="4509493"/>
            <a:ext cx="5791200" cy="273900"/>
          </a:xfrm>
          <a:prstGeom prst="rect">
            <a:avLst/>
          </a:prstGeom>
          <a:noFill/>
          <a:ln>
            <a:noFill/>
          </a:ln>
        </p:spPr>
        <p:txBody>
          <a:bodyPr spcFirstLastPara="1" wrap="square" lIns="68575" tIns="0" rIns="68575" bIns="0" anchor="t" anchorCtr="0">
            <a:noAutofit/>
          </a:bodyPr>
          <a:lstStyle>
            <a:lvl1pPr lvl="0" algn="r" rtl="0">
              <a:spcBef>
                <a:spcPts val="0"/>
              </a:spcBef>
              <a:spcAft>
                <a:spcPts val="0"/>
              </a:spcAft>
              <a:buSzPts val="1100"/>
              <a:buNone/>
              <a:defRPr sz="8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6"/>
          <p:cNvSpPr txBox="1">
            <a:spLocks noGrp="1"/>
          </p:cNvSpPr>
          <p:nvPr>
            <p:ph type="ftr" idx="11"/>
          </p:nvPr>
        </p:nvSpPr>
        <p:spPr>
          <a:xfrm>
            <a:off x="1371600" y="4238029"/>
            <a:ext cx="5791200" cy="273900"/>
          </a:xfrm>
          <a:prstGeom prst="rect">
            <a:avLst/>
          </a:prstGeom>
          <a:noFill/>
          <a:ln>
            <a:noFill/>
          </a:ln>
        </p:spPr>
        <p:txBody>
          <a:bodyPr spcFirstLastPara="1" wrap="square" lIns="68575" tIns="0" rIns="68575" bIns="0" anchor="b" anchorCtr="0">
            <a:noAutofit/>
          </a:bodyPr>
          <a:lstStyle>
            <a:lvl1pPr lvl="0" algn="r" rtl="0">
              <a:spcBef>
                <a:spcPts val="0"/>
              </a:spcBef>
              <a:spcAft>
                <a:spcPts val="0"/>
              </a:spcAft>
              <a:buSzPts val="1100"/>
              <a:buNone/>
              <a:defRPr sz="8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6"/>
          <p:cNvSpPr txBox="1">
            <a:spLocks noGrp="1"/>
          </p:cNvSpPr>
          <p:nvPr>
            <p:ph type="sldNum" idx="12"/>
          </p:nvPr>
        </p:nvSpPr>
        <p:spPr>
          <a:xfrm>
            <a:off x="8392247" y="4314231"/>
            <a:ext cx="5028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1000" b="0" i="0" u="none" strike="noStrike" cap="none">
                <a:solidFill>
                  <a:srgbClr val="FFFFFF"/>
                </a:solidFill>
                <a:latin typeface="Century Gothic"/>
                <a:ea typeface="Century Gothic"/>
                <a:cs typeface="Century Gothic"/>
                <a:sym typeface="Century Gothic"/>
              </a:defRPr>
            </a:lvl1pPr>
            <a:lvl2pPr marL="0" lvl="1" indent="0" algn="ctr" rtl="0">
              <a:spcBef>
                <a:spcPts val="0"/>
              </a:spcBef>
              <a:buNone/>
              <a:defRPr sz="1000" b="0" i="0" u="none" strike="noStrike" cap="none">
                <a:solidFill>
                  <a:srgbClr val="FFFFFF"/>
                </a:solidFill>
                <a:latin typeface="Century Gothic"/>
                <a:ea typeface="Century Gothic"/>
                <a:cs typeface="Century Gothic"/>
                <a:sym typeface="Century Gothic"/>
              </a:defRPr>
            </a:lvl2pPr>
            <a:lvl3pPr marL="0" lvl="2" indent="0" algn="ctr" rtl="0">
              <a:spcBef>
                <a:spcPts val="0"/>
              </a:spcBef>
              <a:buNone/>
              <a:defRPr sz="1000" b="0" i="0" u="none" strike="noStrike" cap="none">
                <a:solidFill>
                  <a:srgbClr val="FFFFFF"/>
                </a:solidFill>
                <a:latin typeface="Century Gothic"/>
                <a:ea typeface="Century Gothic"/>
                <a:cs typeface="Century Gothic"/>
                <a:sym typeface="Century Gothic"/>
              </a:defRPr>
            </a:lvl3pPr>
            <a:lvl4pPr marL="0" lvl="3" indent="0" algn="ctr" rtl="0">
              <a:spcBef>
                <a:spcPts val="0"/>
              </a:spcBef>
              <a:buNone/>
              <a:defRPr sz="1000" b="0" i="0" u="none" strike="noStrike" cap="none">
                <a:solidFill>
                  <a:srgbClr val="FFFFFF"/>
                </a:solidFill>
                <a:latin typeface="Century Gothic"/>
                <a:ea typeface="Century Gothic"/>
                <a:cs typeface="Century Gothic"/>
                <a:sym typeface="Century Gothic"/>
              </a:defRPr>
            </a:lvl4pPr>
            <a:lvl5pPr marL="0" lvl="4" indent="0" algn="ctr" rtl="0">
              <a:spcBef>
                <a:spcPts val="0"/>
              </a:spcBef>
              <a:buNone/>
              <a:defRPr sz="1000" b="0" i="0" u="none" strike="noStrike" cap="none">
                <a:solidFill>
                  <a:srgbClr val="FFFFFF"/>
                </a:solidFill>
                <a:latin typeface="Century Gothic"/>
                <a:ea typeface="Century Gothic"/>
                <a:cs typeface="Century Gothic"/>
                <a:sym typeface="Century Gothic"/>
              </a:defRPr>
            </a:lvl5pPr>
            <a:lvl6pPr marL="0" lvl="5" indent="0" algn="ctr" rtl="0">
              <a:spcBef>
                <a:spcPts val="0"/>
              </a:spcBef>
              <a:buNone/>
              <a:defRPr sz="1000" b="0" i="0" u="none" strike="noStrike" cap="none">
                <a:solidFill>
                  <a:srgbClr val="FFFFFF"/>
                </a:solidFill>
                <a:latin typeface="Century Gothic"/>
                <a:ea typeface="Century Gothic"/>
                <a:cs typeface="Century Gothic"/>
                <a:sym typeface="Century Gothic"/>
              </a:defRPr>
            </a:lvl6pPr>
            <a:lvl7pPr marL="0" lvl="6" indent="0" algn="ctr" rtl="0">
              <a:spcBef>
                <a:spcPts val="0"/>
              </a:spcBef>
              <a:buNone/>
              <a:defRPr sz="1000" b="0" i="0" u="none" strike="noStrike" cap="none">
                <a:solidFill>
                  <a:srgbClr val="FFFFFF"/>
                </a:solidFill>
                <a:latin typeface="Century Gothic"/>
                <a:ea typeface="Century Gothic"/>
                <a:cs typeface="Century Gothic"/>
                <a:sym typeface="Century Gothic"/>
              </a:defRPr>
            </a:lvl7pPr>
            <a:lvl8pPr marL="0" lvl="7" indent="0" algn="ctr" rtl="0">
              <a:spcBef>
                <a:spcPts val="0"/>
              </a:spcBef>
              <a:buNone/>
              <a:defRPr sz="1000" b="0" i="0" u="none" strike="noStrike" cap="none">
                <a:solidFill>
                  <a:srgbClr val="FFFFFF"/>
                </a:solidFill>
                <a:latin typeface="Century Gothic"/>
                <a:ea typeface="Century Gothic"/>
                <a:cs typeface="Century Gothic"/>
                <a:sym typeface="Century Gothic"/>
              </a:defRPr>
            </a:lvl8pPr>
            <a:lvl9pPr marL="0" lvl="8" indent="0" algn="ctr" rtl="0">
              <a:spcBef>
                <a:spcPts val="0"/>
              </a:spcBef>
              <a:buNone/>
              <a:defRPr sz="1000" b="0" i="0" u="none" strike="noStrike" cap="none">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200620"/>
            <a:ext cx="8229600" cy="1049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rgbClr val="FF599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17"/>
          <p:cNvSpPr txBox="1">
            <a:spLocks noGrp="1"/>
          </p:cNvSpPr>
          <p:nvPr>
            <p:ph type="body" idx="1"/>
          </p:nvPr>
        </p:nvSpPr>
        <p:spPr>
          <a:xfrm>
            <a:off x="457200" y="1412106"/>
            <a:ext cx="8229600" cy="3429000"/>
          </a:xfrm>
          <a:prstGeom prst="rect">
            <a:avLst/>
          </a:prstGeom>
          <a:noFill/>
          <a:ln>
            <a:noFill/>
          </a:ln>
        </p:spPr>
        <p:txBody>
          <a:bodyPr spcFirstLastPara="1" wrap="square" lIns="68575" tIns="34275" rIns="68575" bIns="34275" anchor="t" anchorCtr="0">
            <a:normAutofit/>
          </a:bodyPr>
          <a:lstStyle>
            <a:lvl1pPr marL="457200" lvl="0" indent="-298450" algn="l" rtl="0">
              <a:spcBef>
                <a:spcPts val="300"/>
              </a:spcBef>
              <a:spcAft>
                <a:spcPts val="0"/>
              </a:spcAft>
              <a:buSzPts val="1100"/>
              <a:buChar char="⦿"/>
              <a:defRPr/>
            </a:lvl1pPr>
            <a:lvl2pPr marL="914400" lvl="1" indent="-311150" algn="l" rtl="0">
              <a:spcBef>
                <a:spcPts val="300"/>
              </a:spcBef>
              <a:spcAft>
                <a:spcPts val="0"/>
              </a:spcAft>
              <a:buSzPts val="13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83" name="Google Shape;83;p17"/>
          <p:cNvSpPr txBox="1">
            <a:spLocks noGrp="1"/>
          </p:cNvSpPr>
          <p:nvPr>
            <p:ph type="dt" idx="10"/>
          </p:nvPr>
        </p:nvSpPr>
        <p:spPr>
          <a:xfrm>
            <a:off x="4791456" y="4860036"/>
            <a:ext cx="2133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7"/>
          <p:cNvSpPr txBox="1">
            <a:spLocks noGrp="1"/>
          </p:cNvSpPr>
          <p:nvPr>
            <p:ph type="ftr" idx="11"/>
          </p:nvPr>
        </p:nvSpPr>
        <p:spPr>
          <a:xfrm>
            <a:off x="457200" y="4860727"/>
            <a:ext cx="4260300" cy="225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7"/>
          <p:cNvSpPr txBox="1">
            <a:spLocks noGrp="1"/>
          </p:cNvSpPr>
          <p:nvPr>
            <p:ph type="sldNum" idx="12"/>
          </p:nvPr>
        </p:nvSpPr>
        <p:spPr>
          <a:xfrm>
            <a:off x="7589520" y="4860727"/>
            <a:ext cx="5028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SECTION_HEADER">
    <p:bg>
      <p:bgPr>
        <a:gradFill>
          <a:gsLst>
            <a:gs pos="0">
              <a:schemeClr val="dk1"/>
            </a:gs>
            <a:gs pos="60000">
              <a:schemeClr val="dk1"/>
            </a:gs>
            <a:gs pos="100000">
              <a:srgbClr val="6C6C6C"/>
            </a:gs>
          </a:gsLst>
          <a:lin ang="5400012" scaled="0"/>
        </a:gradFill>
        <a:effectLst/>
      </p:bgPr>
    </p:bg>
    <p:spTree>
      <p:nvGrpSpPr>
        <p:cNvPr id="1" name="Shape 86"/>
        <p:cNvGrpSpPr/>
        <p:nvPr/>
      </p:nvGrpSpPr>
      <p:grpSpPr>
        <a:xfrm>
          <a:off x="0" y="0"/>
          <a:ext cx="0" cy="0"/>
          <a:chOff x="0" y="0"/>
          <a:chExt cx="0" cy="0"/>
        </a:xfrm>
      </p:grpSpPr>
      <p:sp>
        <p:nvSpPr>
          <p:cNvPr id="87" name="Google Shape;87;p18"/>
          <p:cNvSpPr/>
          <p:nvPr/>
        </p:nvSpPr>
        <p:spPr>
          <a:xfrm rot="10800000" flipH="1">
            <a:off x="7034" y="5351"/>
            <a:ext cx="9129900" cy="5127600"/>
          </a:xfrm>
          <a:prstGeom prst="rtTriangle">
            <a:avLst/>
          </a:prstGeom>
          <a:gradFill>
            <a:gsLst>
              <a:gs pos="0">
                <a:srgbClr val="D2D2D2">
                  <a:alpha val="9803"/>
                </a:srgbClr>
              </a:gs>
              <a:gs pos="70000">
                <a:srgbClr val="D2D2D2">
                  <a:alpha val="7843"/>
                </a:srgbClr>
              </a:gs>
              <a:gs pos="100000">
                <a:srgbClr val="D2D2D2">
                  <a:alpha val="784"/>
                </a:srgbClr>
              </a:gs>
            </a:gsLst>
            <a:lin ang="7999981"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88" name="Google Shape;88;p18"/>
          <p:cNvSpPr/>
          <p:nvPr/>
        </p:nvSpPr>
        <p:spPr>
          <a:xfrm rot="-5400000" flipH="1">
            <a:off x="7790864" y="70448"/>
            <a:ext cx="1419900" cy="1294200"/>
          </a:xfrm>
          <a:prstGeom prst="triangle">
            <a:avLst>
              <a:gd name="adj" fmla="val 51323"/>
            </a:avLst>
          </a:prstGeom>
          <a:gradFill>
            <a:gsLst>
              <a:gs pos="0">
                <a:srgbClr val="B2004A"/>
              </a:gs>
              <a:gs pos="60000">
                <a:srgbClr val="FF0082"/>
              </a:gs>
              <a:gs pos="100000">
                <a:srgbClr val="FF66A4"/>
              </a:gs>
            </a:gsLst>
            <a:lin ang="15500113"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89" name="Google Shape;89;p18"/>
          <p:cNvSpPr txBox="1">
            <a:spLocks noGrp="1"/>
          </p:cNvSpPr>
          <p:nvPr>
            <p:ph type="dt" idx="10"/>
          </p:nvPr>
        </p:nvSpPr>
        <p:spPr>
          <a:xfrm>
            <a:off x="6955632" y="4857750"/>
            <a:ext cx="2133600" cy="228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0" name="Google Shape;90;p18"/>
          <p:cNvSpPr txBox="1">
            <a:spLocks noGrp="1"/>
          </p:cNvSpPr>
          <p:nvPr>
            <p:ph type="ftr" idx="11"/>
          </p:nvPr>
        </p:nvSpPr>
        <p:spPr>
          <a:xfrm>
            <a:off x="2619376" y="4860727"/>
            <a:ext cx="4260300" cy="225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1" name="Google Shape;91;p18"/>
          <p:cNvSpPr txBox="1">
            <a:spLocks noGrp="1"/>
          </p:cNvSpPr>
          <p:nvPr>
            <p:ph type="sldNum" idx="12"/>
          </p:nvPr>
        </p:nvSpPr>
        <p:spPr>
          <a:xfrm>
            <a:off x="8451056" y="607219"/>
            <a:ext cx="502800" cy="2256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it"/>
              <a:t>‹N›</a:t>
            </a:fld>
            <a:endParaRPr/>
          </a:p>
        </p:txBody>
      </p:sp>
      <p:cxnSp>
        <p:nvCxnSpPr>
          <p:cNvPr id="92" name="Google Shape;92;p18"/>
          <p:cNvCxnSpPr/>
          <p:nvPr/>
        </p:nvCxnSpPr>
        <p:spPr>
          <a:xfrm rot="10800000">
            <a:off x="6468956" y="7193"/>
            <a:ext cx="2672700" cy="1425000"/>
          </a:xfrm>
          <a:prstGeom prst="straightConnector1">
            <a:avLst/>
          </a:prstGeom>
          <a:noFill/>
          <a:ln w="9525" cap="rnd" cmpd="sng">
            <a:solidFill>
              <a:srgbClr val="C5C5C5">
                <a:alpha val="44710"/>
              </a:srgbClr>
            </a:solidFill>
            <a:prstDash val="solid"/>
            <a:round/>
            <a:headEnd type="none" w="sm" len="sm"/>
            <a:tailEnd type="none" w="sm" len="sm"/>
          </a:ln>
        </p:spPr>
      </p:cxnSp>
      <p:cxnSp>
        <p:nvCxnSpPr>
          <p:cNvPr id="93" name="Google Shape;93;p18"/>
          <p:cNvCxnSpPr/>
          <p:nvPr/>
        </p:nvCxnSpPr>
        <p:spPr>
          <a:xfrm rot="10800000" flipH="1">
            <a:off x="0" y="5226"/>
            <a:ext cx="9137100" cy="5133000"/>
          </a:xfrm>
          <a:prstGeom prst="straightConnector1">
            <a:avLst/>
          </a:prstGeom>
          <a:noFill/>
          <a:ln w="9525" cap="rnd" cmpd="sng">
            <a:solidFill>
              <a:srgbClr val="BEBEBE">
                <a:alpha val="34900"/>
              </a:srgbClr>
            </a:solidFill>
            <a:prstDash val="solid"/>
            <a:round/>
            <a:headEnd type="none" w="sm" len="sm"/>
            <a:tailEnd type="none" w="sm" len="sm"/>
          </a:ln>
        </p:spPr>
      </p:cxnSp>
      <p:sp>
        <p:nvSpPr>
          <p:cNvPr id="94" name="Google Shape;94;p18"/>
          <p:cNvSpPr txBox="1">
            <a:spLocks noGrp="1"/>
          </p:cNvSpPr>
          <p:nvPr>
            <p:ph type="title"/>
          </p:nvPr>
        </p:nvSpPr>
        <p:spPr>
          <a:xfrm>
            <a:off x="381000" y="203599"/>
            <a:ext cx="7239000" cy="102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rgbClr val="FF599C"/>
              </a:buClr>
              <a:buSzPts val="2700"/>
              <a:buFont typeface="Century Gothic"/>
              <a:buNone/>
              <a:defRPr sz="2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 name="Google Shape;95;p18"/>
          <p:cNvSpPr txBox="1">
            <a:spLocks noGrp="1"/>
          </p:cNvSpPr>
          <p:nvPr>
            <p:ph type="body" idx="1"/>
          </p:nvPr>
        </p:nvSpPr>
        <p:spPr>
          <a:xfrm>
            <a:off x="381000" y="1225152"/>
            <a:ext cx="3886200" cy="1714500"/>
          </a:xfrm>
          <a:prstGeom prst="rect">
            <a:avLst/>
          </a:prstGeom>
          <a:noFill/>
          <a:ln>
            <a:noFill/>
          </a:ln>
        </p:spPr>
        <p:txBody>
          <a:bodyPr spcFirstLastPara="1" wrap="square" lIns="68575" tIns="34275" rIns="68575" bIns="34275" anchor="t" anchorCtr="0">
            <a:normAutofit/>
          </a:bodyPr>
          <a:lstStyle>
            <a:lvl1pPr marL="457200" lvl="0" indent="-228600" algn="l" rtl="0">
              <a:spcBef>
                <a:spcPts val="300"/>
              </a:spcBef>
              <a:spcAft>
                <a:spcPts val="0"/>
              </a:spcAft>
              <a:buSzPts val="1200"/>
              <a:buNone/>
              <a:defRPr sz="1500">
                <a:solidFill>
                  <a:schemeClr val="lt1"/>
                </a:solidFill>
              </a:defRPr>
            </a:lvl1pPr>
            <a:lvl2pPr marL="914400" lvl="1" indent="-228600" algn="l" rtl="0">
              <a:spcBef>
                <a:spcPts val="300"/>
              </a:spcBef>
              <a:spcAft>
                <a:spcPts val="0"/>
              </a:spcAft>
              <a:buSzPts val="1300"/>
              <a:buNone/>
              <a:defRPr sz="1400">
                <a:solidFill>
                  <a:schemeClr val="lt1"/>
                </a:solidFill>
              </a:defRPr>
            </a:lvl2pPr>
            <a:lvl3pPr marL="1371600" lvl="2" indent="-228600" algn="l" rtl="0">
              <a:spcBef>
                <a:spcPts val="200"/>
              </a:spcBef>
              <a:spcAft>
                <a:spcPts val="0"/>
              </a:spcAft>
              <a:buSzPts val="1200"/>
              <a:buNone/>
              <a:defRPr sz="1200">
                <a:solidFill>
                  <a:schemeClr val="lt1"/>
                </a:solidFill>
              </a:defRPr>
            </a:lvl3pPr>
            <a:lvl4pPr marL="1828800" lvl="3" indent="-228600" algn="l" rtl="0">
              <a:spcBef>
                <a:spcPts val="200"/>
              </a:spcBef>
              <a:spcAft>
                <a:spcPts val="0"/>
              </a:spcAft>
              <a:buSzPts val="1100"/>
              <a:buNone/>
              <a:defRPr sz="1100">
                <a:solidFill>
                  <a:schemeClr val="lt1"/>
                </a:solidFill>
              </a:defRPr>
            </a:lvl4pPr>
            <a:lvl5pPr marL="2286000" lvl="4" indent="-228600" algn="l" rtl="0">
              <a:spcBef>
                <a:spcPts val="200"/>
              </a:spcBef>
              <a:spcAft>
                <a:spcPts val="0"/>
              </a:spcAft>
              <a:buSzPts val="1100"/>
              <a:buNone/>
              <a:defRPr sz="1100">
                <a:solidFill>
                  <a:schemeClr val="lt1"/>
                </a:solidFill>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fronto" type="twoTxTwoObj">
  <p:cSld name="TWO_OBJECTS_WITH_TEXT">
    <p:bg>
      <p:bgPr>
        <a:gradFill>
          <a:gsLst>
            <a:gs pos="0">
              <a:srgbClr val="494949"/>
            </a:gs>
            <a:gs pos="60000">
              <a:srgbClr val="626262"/>
            </a:gs>
            <a:gs pos="100000">
              <a:srgbClr val="8B8B8B"/>
            </a:gs>
          </a:gsLst>
          <a:lin ang="5400012" scaled="0"/>
        </a:gra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rot="-5400000">
            <a:off x="-1526152" y="1992333"/>
            <a:ext cx="4615500" cy="1066800"/>
          </a:xfrm>
          <a:prstGeom prst="rect">
            <a:avLst/>
          </a:prstGeom>
          <a:noFill/>
          <a:ln>
            <a:noFill/>
          </a:ln>
        </p:spPr>
        <p:txBody>
          <a:bodyPr spcFirstLastPara="1" wrap="square" lIns="68575" tIns="34275" rIns="68575" bIns="34275" anchor="b" anchorCtr="0">
            <a:normAutofit/>
          </a:bodyPr>
          <a:lstStyle>
            <a:lvl1pPr lvl="0" algn="ctr" rtl="0">
              <a:spcBef>
                <a:spcPts val="0"/>
              </a:spcBef>
              <a:spcAft>
                <a:spcPts val="0"/>
              </a:spcAft>
              <a:buClr>
                <a:schemeClr val="lt1"/>
              </a:buClr>
              <a:buSzPts val="2500"/>
              <a:buFont typeface="Century Gothic"/>
              <a:buNone/>
              <a:defRPr sz="25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19"/>
          <p:cNvSpPr txBox="1">
            <a:spLocks noGrp="1"/>
          </p:cNvSpPr>
          <p:nvPr>
            <p:ph type="body" idx="1"/>
          </p:nvPr>
        </p:nvSpPr>
        <p:spPr>
          <a:xfrm rot="-5400000">
            <a:off x="523956" y="1059039"/>
            <a:ext cx="2263200" cy="581100"/>
          </a:xfrm>
          <a:prstGeom prst="rect">
            <a:avLst/>
          </a:prstGeom>
          <a:solidFill>
            <a:schemeClr val="dk1"/>
          </a:solidFill>
          <a:ln>
            <a:noFill/>
          </a:ln>
        </p:spPr>
        <p:txBody>
          <a:bodyPr spcFirstLastPara="1" wrap="square" lIns="68575" tIns="34275" rIns="68575" bIns="34275" anchor="ctr" anchorCtr="0">
            <a:normAutofit/>
          </a:bodyPr>
          <a:lstStyle>
            <a:lvl1pPr marL="457200" lvl="0" indent="-228600" algn="ctr" rtl="0">
              <a:spcBef>
                <a:spcPts val="200"/>
              </a:spcBef>
              <a:spcAft>
                <a:spcPts val="0"/>
              </a:spcAft>
              <a:buSzPts val="1000"/>
              <a:buNone/>
              <a:defRPr sz="1200" b="0">
                <a:solidFill>
                  <a:schemeClr val="lt1"/>
                </a:solidFill>
              </a:defRPr>
            </a:lvl1pPr>
            <a:lvl2pPr marL="914400" lvl="1" indent="-228600" algn="l" rtl="0">
              <a:spcBef>
                <a:spcPts val="300"/>
              </a:spcBef>
              <a:spcAft>
                <a:spcPts val="0"/>
              </a:spcAft>
              <a:buSzPts val="1400"/>
              <a:buNone/>
              <a:defRPr sz="1500" b="1"/>
            </a:lvl2pPr>
            <a:lvl3pPr marL="1371600" lvl="2" indent="-228600" algn="l" rtl="0">
              <a:spcBef>
                <a:spcPts val="300"/>
              </a:spcBef>
              <a:spcAft>
                <a:spcPts val="0"/>
              </a:spcAft>
              <a:buSzPts val="1400"/>
              <a:buNone/>
              <a:defRPr sz="1400" b="1"/>
            </a:lvl3pPr>
            <a:lvl4pPr marL="1828800" lvl="3" indent="-228600" algn="l" rtl="0">
              <a:spcBef>
                <a:spcPts val="200"/>
              </a:spcBef>
              <a:spcAft>
                <a:spcPts val="0"/>
              </a:spcAft>
              <a:buSzPts val="1200"/>
              <a:buNone/>
              <a:defRPr sz="1200" b="1"/>
            </a:lvl4pPr>
            <a:lvl5pPr marL="2286000" lvl="4" indent="-228600" algn="l" rtl="0">
              <a:spcBef>
                <a:spcPts val="200"/>
              </a:spcBef>
              <a:spcAft>
                <a:spcPts val="0"/>
              </a:spcAft>
              <a:buSzPts val="1200"/>
              <a:buNone/>
              <a:defRPr sz="1200" b="1"/>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99" name="Google Shape;99;p19"/>
          <p:cNvSpPr txBox="1">
            <a:spLocks noGrp="1"/>
          </p:cNvSpPr>
          <p:nvPr>
            <p:ph type="body" idx="2"/>
          </p:nvPr>
        </p:nvSpPr>
        <p:spPr>
          <a:xfrm rot="-5400000">
            <a:off x="523956" y="3411333"/>
            <a:ext cx="2263200" cy="581100"/>
          </a:xfrm>
          <a:prstGeom prst="rect">
            <a:avLst/>
          </a:prstGeom>
          <a:solidFill>
            <a:schemeClr val="dk1"/>
          </a:solidFill>
          <a:ln>
            <a:noFill/>
          </a:ln>
        </p:spPr>
        <p:txBody>
          <a:bodyPr spcFirstLastPara="1" wrap="square" lIns="68575" tIns="34275" rIns="68575" bIns="34275" anchor="ctr" anchorCtr="0">
            <a:normAutofit/>
          </a:bodyPr>
          <a:lstStyle>
            <a:lvl1pPr marL="457200" lvl="0" indent="-228600" algn="ctr" rtl="0">
              <a:spcBef>
                <a:spcPts val="200"/>
              </a:spcBef>
              <a:spcAft>
                <a:spcPts val="0"/>
              </a:spcAft>
              <a:buSzPts val="1000"/>
              <a:buNone/>
              <a:defRPr sz="1200" b="0">
                <a:solidFill>
                  <a:schemeClr val="lt1"/>
                </a:solidFill>
              </a:defRPr>
            </a:lvl1pPr>
            <a:lvl2pPr marL="914400" lvl="1" indent="-228600" algn="l" rtl="0">
              <a:spcBef>
                <a:spcPts val="300"/>
              </a:spcBef>
              <a:spcAft>
                <a:spcPts val="0"/>
              </a:spcAft>
              <a:buSzPts val="1400"/>
              <a:buNone/>
              <a:defRPr sz="1500" b="1"/>
            </a:lvl2pPr>
            <a:lvl3pPr marL="1371600" lvl="2" indent="-228600" algn="l" rtl="0">
              <a:spcBef>
                <a:spcPts val="300"/>
              </a:spcBef>
              <a:spcAft>
                <a:spcPts val="0"/>
              </a:spcAft>
              <a:buSzPts val="1400"/>
              <a:buNone/>
              <a:defRPr sz="1400" b="1"/>
            </a:lvl3pPr>
            <a:lvl4pPr marL="1828800" lvl="3" indent="-228600" algn="l" rtl="0">
              <a:spcBef>
                <a:spcPts val="200"/>
              </a:spcBef>
              <a:spcAft>
                <a:spcPts val="0"/>
              </a:spcAft>
              <a:buSzPts val="1200"/>
              <a:buNone/>
              <a:defRPr sz="1200" b="1"/>
            </a:lvl4pPr>
            <a:lvl5pPr marL="2286000" lvl="4" indent="-228600" algn="l" rtl="0">
              <a:spcBef>
                <a:spcPts val="200"/>
              </a:spcBef>
              <a:spcAft>
                <a:spcPts val="0"/>
              </a:spcAft>
              <a:buSzPts val="1200"/>
              <a:buNone/>
              <a:defRPr sz="1200" b="1"/>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00" name="Google Shape;100;p19"/>
          <p:cNvSpPr txBox="1">
            <a:spLocks noGrp="1"/>
          </p:cNvSpPr>
          <p:nvPr>
            <p:ph type="body" idx="3"/>
          </p:nvPr>
        </p:nvSpPr>
        <p:spPr>
          <a:xfrm>
            <a:off x="2022230" y="218049"/>
            <a:ext cx="6858000" cy="2263200"/>
          </a:xfrm>
          <a:prstGeom prst="rect">
            <a:avLst/>
          </a:prstGeom>
          <a:noFill/>
          <a:ln>
            <a:noFill/>
          </a:ln>
        </p:spPr>
        <p:txBody>
          <a:bodyPr spcFirstLastPara="1" wrap="square" lIns="68575" tIns="34275" rIns="68575" bIns="34275" anchor="t" anchorCtr="0">
            <a:normAutofit/>
          </a:bodyPr>
          <a:lstStyle>
            <a:lvl1pPr marL="457200" lvl="0" indent="-317500" algn="l" rtl="0">
              <a:spcBef>
                <a:spcPts val="400"/>
              </a:spcBef>
              <a:spcAft>
                <a:spcPts val="0"/>
              </a:spcAft>
              <a:buSzPts val="1400"/>
              <a:buChar char="⦿"/>
              <a:defRPr sz="1800"/>
            </a:lvl1pPr>
            <a:lvl2pPr marL="914400" lvl="1" indent="-317500" algn="l" rtl="0">
              <a:spcBef>
                <a:spcPts val="300"/>
              </a:spcBef>
              <a:spcAft>
                <a:spcPts val="0"/>
              </a:spcAft>
              <a:buSzPts val="1400"/>
              <a:buChar char="›"/>
              <a:defRPr sz="1500"/>
            </a:lvl2pPr>
            <a:lvl3pPr marL="1371600" lvl="2" indent="-317500" algn="l" rtl="0">
              <a:spcBef>
                <a:spcPts val="300"/>
              </a:spcBef>
              <a:spcAft>
                <a:spcPts val="0"/>
              </a:spcAft>
              <a:buSzPts val="1400"/>
              <a:buChar char="●"/>
              <a:defRPr sz="1400"/>
            </a:lvl3pPr>
            <a:lvl4pPr marL="1828800" lvl="3" indent="-304800" algn="l" rtl="0">
              <a:spcBef>
                <a:spcPts val="200"/>
              </a:spcBef>
              <a:spcAft>
                <a:spcPts val="0"/>
              </a:spcAft>
              <a:buSzPts val="1200"/>
              <a:buChar char="●"/>
              <a:defRPr sz="1200"/>
            </a:lvl4pPr>
            <a:lvl5pPr marL="2286000" lvl="4" indent="-304800" algn="l" rtl="0">
              <a:spcBef>
                <a:spcPts val="200"/>
              </a:spcBef>
              <a:spcAft>
                <a:spcPts val="0"/>
              </a:spcAft>
              <a:buSzPts val="1200"/>
              <a:buChar char="●"/>
              <a:defRPr sz="1200"/>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01" name="Google Shape;101;p19"/>
          <p:cNvSpPr txBox="1">
            <a:spLocks noGrp="1"/>
          </p:cNvSpPr>
          <p:nvPr>
            <p:ph type="body" idx="4"/>
          </p:nvPr>
        </p:nvSpPr>
        <p:spPr>
          <a:xfrm>
            <a:off x="2022230" y="2570343"/>
            <a:ext cx="6858000" cy="2263200"/>
          </a:xfrm>
          <a:prstGeom prst="rect">
            <a:avLst/>
          </a:prstGeom>
          <a:noFill/>
          <a:ln>
            <a:noFill/>
          </a:ln>
        </p:spPr>
        <p:txBody>
          <a:bodyPr spcFirstLastPara="1" wrap="square" lIns="68575" tIns="34275" rIns="68575" bIns="34275" anchor="t" anchorCtr="0">
            <a:normAutofit/>
          </a:bodyPr>
          <a:lstStyle>
            <a:lvl1pPr marL="457200" lvl="0" indent="-317500" algn="l" rtl="0">
              <a:spcBef>
                <a:spcPts val="400"/>
              </a:spcBef>
              <a:spcAft>
                <a:spcPts val="0"/>
              </a:spcAft>
              <a:buSzPts val="1400"/>
              <a:buChar char="⦿"/>
              <a:defRPr sz="1800"/>
            </a:lvl1pPr>
            <a:lvl2pPr marL="914400" lvl="1" indent="-317500" algn="l" rtl="0">
              <a:spcBef>
                <a:spcPts val="300"/>
              </a:spcBef>
              <a:spcAft>
                <a:spcPts val="0"/>
              </a:spcAft>
              <a:buSzPts val="1400"/>
              <a:buChar char="›"/>
              <a:defRPr sz="1500"/>
            </a:lvl2pPr>
            <a:lvl3pPr marL="1371600" lvl="2" indent="-317500" algn="l" rtl="0">
              <a:spcBef>
                <a:spcPts val="300"/>
              </a:spcBef>
              <a:spcAft>
                <a:spcPts val="0"/>
              </a:spcAft>
              <a:buSzPts val="1400"/>
              <a:buChar char="●"/>
              <a:defRPr sz="1400"/>
            </a:lvl3pPr>
            <a:lvl4pPr marL="1828800" lvl="3" indent="-304800" algn="l" rtl="0">
              <a:spcBef>
                <a:spcPts val="200"/>
              </a:spcBef>
              <a:spcAft>
                <a:spcPts val="0"/>
              </a:spcAft>
              <a:buSzPts val="1200"/>
              <a:buChar char="●"/>
              <a:defRPr sz="1200"/>
            </a:lvl4pPr>
            <a:lvl5pPr marL="2286000" lvl="4" indent="-304800" algn="l" rtl="0">
              <a:spcBef>
                <a:spcPts val="200"/>
              </a:spcBef>
              <a:spcAft>
                <a:spcPts val="0"/>
              </a:spcAft>
              <a:buSzPts val="1200"/>
              <a:buChar char="●"/>
              <a:defRPr sz="1200"/>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02" name="Google Shape;102;p19"/>
          <p:cNvSpPr txBox="1">
            <a:spLocks noGrp="1"/>
          </p:cNvSpPr>
          <p:nvPr>
            <p:ph type="dt" idx="10"/>
          </p:nvPr>
        </p:nvSpPr>
        <p:spPr>
          <a:xfrm>
            <a:off x="4791456" y="4860727"/>
            <a:ext cx="2130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9"/>
          <p:cNvSpPr txBox="1">
            <a:spLocks noGrp="1"/>
          </p:cNvSpPr>
          <p:nvPr>
            <p:ph type="ftr" idx="11"/>
          </p:nvPr>
        </p:nvSpPr>
        <p:spPr>
          <a:xfrm>
            <a:off x="457200" y="4860727"/>
            <a:ext cx="4261200" cy="2262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19"/>
          <p:cNvSpPr txBox="1">
            <a:spLocks noGrp="1"/>
          </p:cNvSpPr>
          <p:nvPr>
            <p:ph type="sldNum" idx="12"/>
          </p:nvPr>
        </p:nvSpPr>
        <p:spPr>
          <a:xfrm>
            <a:off x="7589520" y="4862322"/>
            <a:ext cx="5028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sz="900" b="0" i="0" u="none" strike="noStrike" cap="none">
                <a:solidFill>
                  <a:schemeClr val="lt1"/>
                </a:solidFill>
                <a:latin typeface="Century Gothic"/>
                <a:ea typeface="Century Gothic"/>
                <a:cs typeface="Century Gothic"/>
                <a:sym typeface="Century Gothic"/>
              </a:defRPr>
            </a:lvl1pPr>
            <a:lvl2pPr marL="0" lvl="1" indent="0" algn="ctr" rtl="0">
              <a:spcBef>
                <a:spcPts val="0"/>
              </a:spcBef>
              <a:buNone/>
              <a:defRPr sz="900" b="0" i="0" u="none" strike="noStrike" cap="none">
                <a:solidFill>
                  <a:schemeClr val="lt1"/>
                </a:solidFill>
                <a:latin typeface="Century Gothic"/>
                <a:ea typeface="Century Gothic"/>
                <a:cs typeface="Century Gothic"/>
                <a:sym typeface="Century Gothic"/>
              </a:defRPr>
            </a:lvl2pPr>
            <a:lvl3pPr marL="0" lvl="2" indent="0" algn="ctr" rtl="0">
              <a:spcBef>
                <a:spcPts val="0"/>
              </a:spcBef>
              <a:buNone/>
              <a:defRPr sz="900" b="0" i="0" u="none" strike="noStrike" cap="none">
                <a:solidFill>
                  <a:schemeClr val="lt1"/>
                </a:solidFill>
                <a:latin typeface="Century Gothic"/>
                <a:ea typeface="Century Gothic"/>
                <a:cs typeface="Century Gothic"/>
                <a:sym typeface="Century Gothic"/>
              </a:defRPr>
            </a:lvl3pPr>
            <a:lvl4pPr marL="0" lvl="3" indent="0" algn="ctr" rtl="0">
              <a:spcBef>
                <a:spcPts val="0"/>
              </a:spcBef>
              <a:buNone/>
              <a:defRPr sz="900" b="0" i="0" u="none" strike="noStrike" cap="none">
                <a:solidFill>
                  <a:schemeClr val="lt1"/>
                </a:solidFill>
                <a:latin typeface="Century Gothic"/>
                <a:ea typeface="Century Gothic"/>
                <a:cs typeface="Century Gothic"/>
                <a:sym typeface="Century Gothic"/>
              </a:defRPr>
            </a:lvl4pPr>
            <a:lvl5pPr marL="0" lvl="4" indent="0" algn="ctr" rtl="0">
              <a:spcBef>
                <a:spcPts val="0"/>
              </a:spcBef>
              <a:buNone/>
              <a:defRPr sz="900" b="0" i="0" u="none" strike="noStrike" cap="none">
                <a:solidFill>
                  <a:schemeClr val="lt1"/>
                </a:solidFill>
                <a:latin typeface="Century Gothic"/>
                <a:ea typeface="Century Gothic"/>
                <a:cs typeface="Century Gothic"/>
                <a:sym typeface="Century Gothic"/>
              </a:defRPr>
            </a:lvl5pPr>
            <a:lvl6pPr marL="0" lvl="5" indent="0" algn="ctr" rtl="0">
              <a:spcBef>
                <a:spcPts val="0"/>
              </a:spcBef>
              <a:buNone/>
              <a:defRPr sz="900" b="0" i="0" u="none" strike="noStrike" cap="none">
                <a:solidFill>
                  <a:schemeClr val="lt1"/>
                </a:solidFill>
                <a:latin typeface="Century Gothic"/>
                <a:ea typeface="Century Gothic"/>
                <a:cs typeface="Century Gothic"/>
                <a:sym typeface="Century Gothic"/>
              </a:defRPr>
            </a:lvl6pPr>
            <a:lvl7pPr marL="0" lvl="6" indent="0" algn="ctr" rtl="0">
              <a:spcBef>
                <a:spcPts val="0"/>
              </a:spcBef>
              <a:buNone/>
              <a:defRPr sz="900" b="0" i="0" u="none" strike="noStrike" cap="none">
                <a:solidFill>
                  <a:schemeClr val="lt1"/>
                </a:solidFill>
                <a:latin typeface="Century Gothic"/>
                <a:ea typeface="Century Gothic"/>
                <a:cs typeface="Century Gothic"/>
                <a:sym typeface="Century Gothic"/>
              </a:defRPr>
            </a:lvl7pPr>
            <a:lvl8pPr marL="0" lvl="7" indent="0" algn="ctr" rtl="0">
              <a:spcBef>
                <a:spcPts val="0"/>
              </a:spcBef>
              <a:buNone/>
              <a:defRPr sz="900" b="0" i="0" u="none" strike="noStrike" cap="none">
                <a:solidFill>
                  <a:schemeClr val="lt1"/>
                </a:solidFill>
                <a:latin typeface="Century Gothic"/>
                <a:ea typeface="Century Gothic"/>
                <a:cs typeface="Century Gothic"/>
                <a:sym typeface="Century Gothic"/>
              </a:defRPr>
            </a:lvl8pPr>
            <a:lvl9pPr marL="0" lvl="8" indent="0" algn="ctr" rtl="0">
              <a:spcBef>
                <a:spcPts val="0"/>
              </a:spcBef>
              <a:buNone/>
              <a:defRPr sz="9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57200" y="200620"/>
            <a:ext cx="8229600" cy="1049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rgbClr val="FF599C"/>
              </a:buClr>
              <a:buSzPts val="3200"/>
              <a:buFont typeface="Century Gothic"/>
              <a:buNone/>
              <a:defRPr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20"/>
          <p:cNvSpPr txBox="1">
            <a:spLocks noGrp="1"/>
          </p:cNvSpPr>
          <p:nvPr>
            <p:ph type="dt" idx="10"/>
          </p:nvPr>
        </p:nvSpPr>
        <p:spPr>
          <a:xfrm>
            <a:off x="4791456" y="4860727"/>
            <a:ext cx="2133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0"/>
          <p:cNvSpPr txBox="1">
            <a:spLocks noGrp="1"/>
          </p:cNvSpPr>
          <p:nvPr>
            <p:ph type="ftr" idx="11"/>
          </p:nvPr>
        </p:nvSpPr>
        <p:spPr>
          <a:xfrm>
            <a:off x="457200" y="4861418"/>
            <a:ext cx="4260300" cy="225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0"/>
          <p:cNvSpPr txBox="1">
            <a:spLocks noGrp="1"/>
          </p:cNvSpPr>
          <p:nvPr>
            <p:ph type="sldNum" idx="12"/>
          </p:nvPr>
        </p:nvSpPr>
        <p:spPr>
          <a:xfrm>
            <a:off x="7589520" y="4860727"/>
            <a:ext cx="5028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10"/>
        <p:cNvGrpSpPr/>
        <p:nvPr/>
      </p:nvGrpSpPr>
      <p:grpSpPr>
        <a:xfrm>
          <a:off x="0" y="0"/>
          <a:ext cx="0" cy="0"/>
          <a:chOff x="0" y="0"/>
          <a:chExt cx="0" cy="0"/>
        </a:xfrm>
      </p:grpSpPr>
      <p:sp>
        <p:nvSpPr>
          <p:cNvPr id="111" name="Google Shape;111;p21"/>
          <p:cNvSpPr txBox="1">
            <a:spLocks noGrp="1"/>
          </p:cNvSpPr>
          <p:nvPr>
            <p:ph type="dt" idx="10"/>
          </p:nvPr>
        </p:nvSpPr>
        <p:spPr>
          <a:xfrm>
            <a:off x="4791456" y="4860727"/>
            <a:ext cx="2133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1"/>
          <p:cNvSpPr txBox="1">
            <a:spLocks noGrp="1"/>
          </p:cNvSpPr>
          <p:nvPr>
            <p:ph type="ftr" idx="11"/>
          </p:nvPr>
        </p:nvSpPr>
        <p:spPr>
          <a:xfrm>
            <a:off x="457200" y="4861418"/>
            <a:ext cx="4260300" cy="225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1"/>
          <p:cNvSpPr txBox="1">
            <a:spLocks noGrp="1"/>
          </p:cNvSpPr>
          <p:nvPr>
            <p:ph type="sldNum" idx="12"/>
          </p:nvPr>
        </p:nvSpPr>
        <p:spPr>
          <a:xfrm>
            <a:off x="7589520" y="4860727"/>
            <a:ext cx="5028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uto con didascalia" type="objTx">
  <p:cSld name="OBJECT_WITH_CAPTION_TEXT">
    <p:bg>
      <p:bgPr>
        <a:gradFill>
          <a:gsLst>
            <a:gs pos="0">
              <a:srgbClr val="494949"/>
            </a:gs>
            <a:gs pos="60000">
              <a:srgbClr val="626262"/>
            </a:gs>
            <a:gs pos="100000">
              <a:srgbClr val="8B8B8B"/>
            </a:gs>
          </a:gsLst>
          <a:lin ang="5400012" scaled="0"/>
        </a:gra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rot="-5400000">
            <a:off x="-1552194" y="2047398"/>
            <a:ext cx="4457700" cy="914400"/>
          </a:xfrm>
          <a:prstGeom prst="rect">
            <a:avLst/>
          </a:prstGeom>
          <a:noFill/>
          <a:ln>
            <a:noFill/>
          </a:ln>
        </p:spPr>
        <p:txBody>
          <a:bodyPr spcFirstLastPara="1" wrap="square" lIns="68575" tIns="34275" rIns="68575" bIns="34275" anchor="b" anchorCtr="0">
            <a:normAutofit/>
          </a:bodyPr>
          <a:lstStyle>
            <a:lvl1pPr marR="12700" lvl="0" algn="r" rtl="0">
              <a:spcBef>
                <a:spcPts val="0"/>
              </a:spcBef>
              <a:spcAft>
                <a:spcPts val="0"/>
              </a:spcAft>
              <a:buClr>
                <a:srgbClr val="FF599C"/>
              </a:buClr>
              <a:buSzPts val="2200"/>
              <a:buFont typeface="Century Gothic"/>
              <a:buNone/>
              <a:defRPr sz="2200" b="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2"/>
          <p:cNvSpPr txBox="1">
            <a:spLocks noGrp="1"/>
          </p:cNvSpPr>
          <p:nvPr>
            <p:ph type="body" idx="1"/>
          </p:nvPr>
        </p:nvSpPr>
        <p:spPr>
          <a:xfrm>
            <a:off x="1135856" y="275748"/>
            <a:ext cx="2438400" cy="4457700"/>
          </a:xfrm>
          <a:prstGeom prst="rect">
            <a:avLst/>
          </a:prstGeom>
          <a:noFill/>
          <a:ln>
            <a:noFill/>
          </a:ln>
        </p:spPr>
        <p:txBody>
          <a:bodyPr spcFirstLastPara="1" wrap="square" lIns="68575" tIns="34275" rIns="68575" bIns="34275" anchor="t" anchorCtr="0">
            <a:normAutofit/>
          </a:bodyPr>
          <a:lstStyle>
            <a:lvl1pPr marL="457200" lvl="0" indent="-228600" algn="l" rtl="0">
              <a:spcBef>
                <a:spcPts val="0"/>
              </a:spcBef>
              <a:spcAft>
                <a:spcPts val="0"/>
              </a:spcAft>
              <a:buSzPts val="800"/>
              <a:buNone/>
              <a:defRPr sz="1100"/>
            </a:lvl1pPr>
            <a:lvl2pPr marL="914400" lvl="1" indent="-228600" algn="l" rtl="0">
              <a:spcBef>
                <a:spcPts val="200"/>
              </a:spcBef>
              <a:spcAft>
                <a:spcPts val="0"/>
              </a:spcAft>
              <a:buSzPts val="900"/>
              <a:buNone/>
              <a:defRPr sz="900"/>
            </a:lvl2pPr>
            <a:lvl3pPr marL="1371600" lvl="2" indent="-228600" algn="l" rtl="0">
              <a:spcBef>
                <a:spcPts val="200"/>
              </a:spcBef>
              <a:spcAft>
                <a:spcPts val="0"/>
              </a:spcAft>
              <a:buSzPts val="800"/>
              <a:buNone/>
              <a:defRPr sz="800"/>
            </a:lvl3pPr>
            <a:lvl4pPr marL="1828800" lvl="3" indent="-228600" algn="l" rtl="0">
              <a:spcBef>
                <a:spcPts val="100"/>
              </a:spcBef>
              <a:spcAft>
                <a:spcPts val="0"/>
              </a:spcAft>
              <a:buSzPts val="700"/>
              <a:buNone/>
              <a:defRPr sz="700"/>
            </a:lvl4pPr>
            <a:lvl5pPr marL="2286000" lvl="4" indent="-228600" algn="l" rtl="0">
              <a:spcBef>
                <a:spcPts val="100"/>
              </a:spcBef>
              <a:spcAft>
                <a:spcPts val="0"/>
              </a:spcAft>
              <a:buSzPts val="700"/>
              <a:buNone/>
              <a:defRPr sz="700"/>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17" name="Google Shape;117;p22"/>
          <p:cNvSpPr txBox="1">
            <a:spLocks noGrp="1"/>
          </p:cNvSpPr>
          <p:nvPr>
            <p:ph type="body" idx="2"/>
          </p:nvPr>
        </p:nvSpPr>
        <p:spPr>
          <a:xfrm>
            <a:off x="3651250" y="240030"/>
            <a:ext cx="5276100" cy="4491900"/>
          </a:xfrm>
          <a:prstGeom prst="rect">
            <a:avLst/>
          </a:prstGeom>
          <a:noFill/>
          <a:ln>
            <a:noFill/>
          </a:ln>
        </p:spPr>
        <p:txBody>
          <a:bodyPr spcFirstLastPara="1" wrap="square" lIns="68575" tIns="34275" rIns="68575" bIns="34275" anchor="t" anchorCtr="0">
            <a:normAutofit/>
          </a:bodyPr>
          <a:lstStyle>
            <a:lvl1pPr marL="457200" lvl="0" indent="-342900" algn="l" rtl="0">
              <a:spcBef>
                <a:spcPts val="0"/>
              </a:spcBef>
              <a:spcAft>
                <a:spcPts val="0"/>
              </a:spcAft>
              <a:buSzPts val="1800"/>
              <a:buChar char="⦿"/>
              <a:defRPr sz="2300"/>
            </a:lvl1pPr>
            <a:lvl2pPr marL="914400" lvl="1" indent="-349250" algn="l" rtl="0">
              <a:spcBef>
                <a:spcPts val="400"/>
              </a:spcBef>
              <a:spcAft>
                <a:spcPts val="0"/>
              </a:spcAft>
              <a:buSzPts val="1900"/>
              <a:buChar char="›"/>
              <a:defRPr sz="2000"/>
            </a:lvl2pPr>
            <a:lvl3pPr marL="1371600" lvl="2" indent="-342900" algn="l" rtl="0">
              <a:spcBef>
                <a:spcPts val="400"/>
              </a:spcBef>
              <a:spcAft>
                <a:spcPts val="0"/>
              </a:spcAft>
              <a:buSzPts val="1800"/>
              <a:buChar char="●"/>
              <a:defRPr sz="1800"/>
            </a:lvl3pPr>
            <a:lvl4pPr marL="1828800" lvl="3" indent="-323850" algn="l" rtl="0">
              <a:spcBef>
                <a:spcPts val="300"/>
              </a:spcBef>
              <a:spcAft>
                <a:spcPts val="0"/>
              </a:spcAft>
              <a:buSzPts val="1500"/>
              <a:buChar char="●"/>
              <a:defRPr sz="1500"/>
            </a:lvl4pPr>
            <a:lvl5pPr marL="2286000" lvl="4" indent="-323850" algn="l" rtl="0">
              <a:spcBef>
                <a:spcPts val="300"/>
              </a:spcBef>
              <a:spcAft>
                <a:spcPts val="0"/>
              </a:spcAft>
              <a:buSzPts val="1500"/>
              <a:buChar char="●"/>
              <a:defRPr sz="1500"/>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18" name="Google Shape;118;p22"/>
          <p:cNvSpPr txBox="1">
            <a:spLocks noGrp="1"/>
          </p:cNvSpPr>
          <p:nvPr>
            <p:ph type="dt" idx="10"/>
          </p:nvPr>
        </p:nvSpPr>
        <p:spPr>
          <a:xfrm>
            <a:off x="6278976" y="4917186"/>
            <a:ext cx="2133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sz="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2"/>
          <p:cNvSpPr txBox="1">
            <a:spLocks noGrp="1"/>
          </p:cNvSpPr>
          <p:nvPr>
            <p:ph type="ftr" idx="11"/>
          </p:nvPr>
        </p:nvSpPr>
        <p:spPr>
          <a:xfrm>
            <a:off x="1135856" y="4917186"/>
            <a:ext cx="5143200" cy="2262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sz="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22"/>
          <p:cNvSpPr txBox="1">
            <a:spLocks noGrp="1"/>
          </p:cNvSpPr>
          <p:nvPr>
            <p:ph type="sldNum" idx="12"/>
          </p:nvPr>
        </p:nvSpPr>
        <p:spPr>
          <a:xfrm>
            <a:off x="8410576" y="4917186"/>
            <a:ext cx="5028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sz="700" b="0" i="0" u="none" strike="noStrike" cap="none">
                <a:solidFill>
                  <a:schemeClr val="lt1"/>
                </a:solidFill>
                <a:latin typeface="Century Gothic"/>
                <a:ea typeface="Century Gothic"/>
                <a:cs typeface="Century Gothic"/>
                <a:sym typeface="Century Gothic"/>
              </a:defRPr>
            </a:lvl1pPr>
            <a:lvl2pPr marL="0" lvl="1" indent="0" algn="ctr" rtl="0">
              <a:spcBef>
                <a:spcPts val="0"/>
              </a:spcBef>
              <a:buNone/>
              <a:defRPr sz="700" b="0" i="0" u="none" strike="noStrike" cap="none">
                <a:solidFill>
                  <a:schemeClr val="lt1"/>
                </a:solidFill>
                <a:latin typeface="Century Gothic"/>
                <a:ea typeface="Century Gothic"/>
                <a:cs typeface="Century Gothic"/>
                <a:sym typeface="Century Gothic"/>
              </a:defRPr>
            </a:lvl2pPr>
            <a:lvl3pPr marL="0" lvl="2" indent="0" algn="ctr" rtl="0">
              <a:spcBef>
                <a:spcPts val="0"/>
              </a:spcBef>
              <a:buNone/>
              <a:defRPr sz="700" b="0" i="0" u="none" strike="noStrike" cap="none">
                <a:solidFill>
                  <a:schemeClr val="lt1"/>
                </a:solidFill>
                <a:latin typeface="Century Gothic"/>
                <a:ea typeface="Century Gothic"/>
                <a:cs typeface="Century Gothic"/>
                <a:sym typeface="Century Gothic"/>
              </a:defRPr>
            </a:lvl3pPr>
            <a:lvl4pPr marL="0" lvl="3" indent="0" algn="ctr" rtl="0">
              <a:spcBef>
                <a:spcPts val="0"/>
              </a:spcBef>
              <a:buNone/>
              <a:defRPr sz="700" b="0" i="0" u="none" strike="noStrike" cap="none">
                <a:solidFill>
                  <a:schemeClr val="lt1"/>
                </a:solidFill>
                <a:latin typeface="Century Gothic"/>
                <a:ea typeface="Century Gothic"/>
                <a:cs typeface="Century Gothic"/>
                <a:sym typeface="Century Gothic"/>
              </a:defRPr>
            </a:lvl4pPr>
            <a:lvl5pPr marL="0" lvl="4" indent="0" algn="ctr" rtl="0">
              <a:spcBef>
                <a:spcPts val="0"/>
              </a:spcBef>
              <a:buNone/>
              <a:defRPr sz="700" b="0" i="0" u="none" strike="noStrike" cap="none">
                <a:solidFill>
                  <a:schemeClr val="lt1"/>
                </a:solidFill>
                <a:latin typeface="Century Gothic"/>
                <a:ea typeface="Century Gothic"/>
                <a:cs typeface="Century Gothic"/>
                <a:sym typeface="Century Gothic"/>
              </a:defRPr>
            </a:lvl5pPr>
            <a:lvl6pPr marL="0" lvl="5" indent="0" algn="ctr" rtl="0">
              <a:spcBef>
                <a:spcPts val="0"/>
              </a:spcBef>
              <a:buNone/>
              <a:defRPr sz="700" b="0" i="0" u="none" strike="noStrike" cap="none">
                <a:solidFill>
                  <a:schemeClr val="lt1"/>
                </a:solidFill>
                <a:latin typeface="Century Gothic"/>
                <a:ea typeface="Century Gothic"/>
                <a:cs typeface="Century Gothic"/>
                <a:sym typeface="Century Gothic"/>
              </a:defRPr>
            </a:lvl6pPr>
            <a:lvl7pPr marL="0" lvl="6" indent="0" algn="ctr" rtl="0">
              <a:spcBef>
                <a:spcPts val="0"/>
              </a:spcBef>
              <a:buNone/>
              <a:defRPr sz="700" b="0" i="0" u="none" strike="noStrike" cap="none">
                <a:solidFill>
                  <a:schemeClr val="lt1"/>
                </a:solidFill>
                <a:latin typeface="Century Gothic"/>
                <a:ea typeface="Century Gothic"/>
                <a:cs typeface="Century Gothic"/>
                <a:sym typeface="Century Gothic"/>
              </a:defRPr>
            </a:lvl7pPr>
            <a:lvl8pPr marL="0" lvl="7" indent="0" algn="ctr" rtl="0">
              <a:spcBef>
                <a:spcPts val="0"/>
              </a:spcBef>
              <a:buNone/>
              <a:defRPr sz="700" b="0" i="0" u="none" strike="noStrike" cap="none">
                <a:solidFill>
                  <a:schemeClr val="lt1"/>
                </a:solidFill>
                <a:latin typeface="Century Gothic"/>
                <a:ea typeface="Century Gothic"/>
                <a:cs typeface="Century Gothic"/>
                <a:sym typeface="Century Gothic"/>
              </a:defRPr>
            </a:lvl8pPr>
            <a:lvl9pPr marL="0" lvl="8" indent="0" algn="ctr" rtl="0">
              <a:spcBef>
                <a:spcPts val="0"/>
              </a:spcBef>
              <a:buNone/>
              <a:defRPr sz="7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bg>
      <p:bgPr>
        <a:gradFill>
          <a:gsLst>
            <a:gs pos="0">
              <a:schemeClr val="dk1"/>
            </a:gs>
            <a:gs pos="60000">
              <a:schemeClr val="dk1"/>
            </a:gs>
            <a:gs pos="100000">
              <a:srgbClr val="6C6C6C"/>
            </a:gs>
          </a:gsLst>
          <a:lin ang="5400012" scaled="0"/>
        </a:gradFill>
        <a:effectLst/>
      </p:bgPr>
    </p:bg>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rot="-5400000">
            <a:off x="-1723644" y="2056272"/>
            <a:ext cx="4800600" cy="9144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rgbClr val="FF599C"/>
              </a:buClr>
              <a:buSzPts val="2300"/>
              <a:buFont typeface="Century Gothic"/>
              <a:buNone/>
              <a:defRPr sz="2300" b="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3"/>
          <p:cNvSpPr>
            <a:spLocks noGrp="1"/>
          </p:cNvSpPr>
          <p:nvPr>
            <p:ph type="pic" idx="2"/>
          </p:nvPr>
        </p:nvSpPr>
        <p:spPr>
          <a:xfrm>
            <a:off x="1138237" y="280474"/>
            <a:ext cx="7333500" cy="4114800"/>
          </a:xfrm>
          <a:prstGeom prst="rect">
            <a:avLst/>
          </a:prstGeom>
          <a:solidFill>
            <a:srgbClr val="4A4A4A"/>
          </a:solidFill>
          <a:ln>
            <a:noFill/>
          </a:ln>
        </p:spPr>
        <p:txBody>
          <a:bodyPr spcFirstLastPara="1" wrap="square" lIns="68575" tIns="34275" rIns="68575" bIns="34275" anchor="t" anchorCtr="0">
            <a:noAutofit/>
          </a:bodyPr>
          <a:lstStyle>
            <a:lvl1pPr marR="0" lvl="0" algn="l" rtl="0">
              <a:spcBef>
                <a:spcPts val="500"/>
              </a:spcBef>
              <a:spcAft>
                <a:spcPts val="0"/>
              </a:spcAft>
              <a:buClr>
                <a:schemeClr val="accent1"/>
              </a:buClr>
              <a:buSzPts val="1900"/>
              <a:buFont typeface="Noto Sans Symbols"/>
              <a:buNone/>
              <a:defRPr sz="2400" b="0" i="0" u="none" strike="noStrike" cap="none">
                <a:solidFill>
                  <a:schemeClr val="lt1"/>
                </a:solidFill>
                <a:latin typeface="Century Gothic"/>
                <a:ea typeface="Century Gothic"/>
                <a:cs typeface="Century Gothic"/>
                <a:sym typeface="Century Gothic"/>
              </a:defRPr>
            </a:lvl1pPr>
            <a:lvl2pPr marR="0" lvl="1" algn="l" rtl="0">
              <a:spcBef>
                <a:spcPts val="400"/>
              </a:spcBef>
              <a:spcAft>
                <a:spcPts val="0"/>
              </a:spcAft>
              <a:buClr>
                <a:schemeClr val="accent1"/>
              </a:buClr>
              <a:buSzPts val="1900"/>
              <a:buFont typeface="Verdana"/>
              <a:buChar char="›"/>
              <a:defRPr sz="2000" b="0" i="0" u="none" strike="noStrike" cap="none">
                <a:solidFill>
                  <a:schemeClr val="lt1"/>
                </a:solidFill>
                <a:latin typeface="Century Gothic"/>
                <a:ea typeface="Century Gothic"/>
                <a:cs typeface="Century Gothic"/>
                <a:sym typeface="Century Gothic"/>
              </a:defRPr>
            </a:lvl2pPr>
            <a:lvl3pPr marR="0" lvl="2" algn="l" rtl="0">
              <a:spcBef>
                <a:spcPts val="40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3pPr>
            <a:lvl4pPr marR="0" lvl="3" algn="l" rtl="0">
              <a:spcBef>
                <a:spcPts val="300"/>
              </a:spcBef>
              <a:spcAft>
                <a:spcPts val="0"/>
              </a:spcAft>
              <a:buClr>
                <a:schemeClr val="accent1"/>
              </a:buClr>
              <a:buSzPts val="1500"/>
              <a:buFont typeface="Noto Sans Symbols"/>
              <a:buChar char="●"/>
              <a:defRPr sz="1500" b="0" i="0" u="none" strike="noStrike" cap="none">
                <a:solidFill>
                  <a:schemeClr val="lt1"/>
                </a:solidFill>
                <a:latin typeface="Century Gothic"/>
                <a:ea typeface="Century Gothic"/>
                <a:cs typeface="Century Gothic"/>
                <a:sym typeface="Century Gothic"/>
              </a:defRPr>
            </a:lvl4pPr>
            <a:lvl5pPr marR="0" lvl="4" algn="l" rtl="0">
              <a:spcBef>
                <a:spcPts val="300"/>
              </a:spcBef>
              <a:spcAft>
                <a:spcPts val="0"/>
              </a:spcAft>
              <a:buClr>
                <a:srgbClr val="FF8EB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R="0" lvl="5" algn="l" rtl="0">
              <a:spcBef>
                <a:spcPts val="300"/>
              </a:spcBef>
              <a:spcAft>
                <a:spcPts val="0"/>
              </a:spcAft>
              <a:buClr>
                <a:srgbClr val="FF8EB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R="0" lvl="6" algn="l" rtl="0">
              <a:spcBef>
                <a:spcPts val="200"/>
              </a:spcBef>
              <a:spcAft>
                <a:spcPts val="0"/>
              </a:spcAft>
              <a:buClr>
                <a:srgbClr val="FF8EB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200"/>
              </a:spcBef>
              <a:spcAft>
                <a:spcPts val="0"/>
              </a:spcAft>
              <a:buClr>
                <a:srgbClr val="FF8EB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200"/>
              </a:spcBef>
              <a:spcAft>
                <a:spcPts val="0"/>
              </a:spcAft>
              <a:buClr>
                <a:srgbClr val="FF8EB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23"/>
          <p:cNvSpPr txBox="1">
            <a:spLocks noGrp="1"/>
          </p:cNvSpPr>
          <p:nvPr>
            <p:ph type="body" idx="1"/>
          </p:nvPr>
        </p:nvSpPr>
        <p:spPr>
          <a:xfrm>
            <a:off x="1143000" y="4400550"/>
            <a:ext cx="7333500" cy="514500"/>
          </a:xfrm>
          <a:prstGeom prst="rect">
            <a:avLst/>
          </a:prstGeom>
          <a:solidFill>
            <a:schemeClr val="accent1">
              <a:alpha val="14900"/>
            </a:schemeClr>
          </a:solidFill>
          <a:ln w="9525" cap="flat" cmpd="sng">
            <a:solidFill>
              <a:schemeClr val="accent1"/>
            </a:solidFill>
            <a:prstDash val="solid"/>
            <a:miter lim="800000"/>
            <a:headEnd type="none" w="sm" len="sm"/>
            <a:tailEnd type="none" w="sm" len="sm"/>
          </a:ln>
        </p:spPr>
        <p:txBody>
          <a:bodyPr spcFirstLastPara="1" wrap="square" lIns="68575" tIns="34275" rIns="68575" bIns="34275" anchor="t" anchorCtr="0">
            <a:normAutofit/>
          </a:bodyPr>
          <a:lstStyle>
            <a:lvl1pPr marL="457200" lvl="0" indent="-228600" algn="l" rtl="0">
              <a:spcBef>
                <a:spcPts val="0"/>
              </a:spcBef>
              <a:spcAft>
                <a:spcPts val="0"/>
              </a:spcAft>
              <a:buSzPts val="800"/>
              <a:buNone/>
              <a:defRPr sz="1100"/>
            </a:lvl1pPr>
            <a:lvl2pPr marL="914400" lvl="1" indent="-285750" algn="l" rtl="0">
              <a:spcBef>
                <a:spcPts val="200"/>
              </a:spcBef>
              <a:spcAft>
                <a:spcPts val="0"/>
              </a:spcAft>
              <a:buSzPts val="900"/>
              <a:buChar char="›"/>
              <a:defRPr sz="900"/>
            </a:lvl2pPr>
            <a:lvl3pPr marL="1371600" lvl="2" indent="-279400" algn="l" rtl="0">
              <a:spcBef>
                <a:spcPts val="200"/>
              </a:spcBef>
              <a:spcAft>
                <a:spcPts val="0"/>
              </a:spcAft>
              <a:buSzPts val="800"/>
              <a:buChar char="●"/>
              <a:defRPr sz="800"/>
            </a:lvl3pPr>
            <a:lvl4pPr marL="1828800" lvl="3" indent="-273050" algn="l" rtl="0">
              <a:spcBef>
                <a:spcPts val="100"/>
              </a:spcBef>
              <a:spcAft>
                <a:spcPts val="0"/>
              </a:spcAft>
              <a:buSzPts val="700"/>
              <a:buChar char="●"/>
              <a:defRPr sz="700"/>
            </a:lvl4pPr>
            <a:lvl5pPr marL="2286000" lvl="4" indent="-273050" algn="l" rtl="0">
              <a:spcBef>
                <a:spcPts val="100"/>
              </a:spcBef>
              <a:spcAft>
                <a:spcPts val="0"/>
              </a:spcAft>
              <a:buSzPts val="700"/>
              <a:buChar char="●"/>
              <a:defRPr sz="700"/>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25" name="Google Shape;125;p23"/>
          <p:cNvSpPr txBox="1">
            <a:spLocks noGrp="1"/>
          </p:cNvSpPr>
          <p:nvPr>
            <p:ph type="dt" idx="10"/>
          </p:nvPr>
        </p:nvSpPr>
        <p:spPr>
          <a:xfrm>
            <a:off x="6108192" y="4917186"/>
            <a:ext cx="21030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sz="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6" name="Google Shape;126;p23"/>
          <p:cNvSpPr txBox="1">
            <a:spLocks noGrp="1"/>
          </p:cNvSpPr>
          <p:nvPr>
            <p:ph type="ftr" idx="11"/>
          </p:nvPr>
        </p:nvSpPr>
        <p:spPr>
          <a:xfrm>
            <a:off x="1170432" y="4917877"/>
            <a:ext cx="4947900" cy="2262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sz="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23"/>
          <p:cNvSpPr txBox="1">
            <a:spLocks noGrp="1"/>
          </p:cNvSpPr>
          <p:nvPr>
            <p:ph type="sldNum" idx="12"/>
          </p:nvPr>
        </p:nvSpPr>
        <p:spPr>
          <a:xfrm>
            <a:off x="8217192" y="4917186"/>
            <a:ext cx="3660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sz="700" b="0" i="0" u="none" strike="noStrike" cap="none">
                <a:solidFill>
                  <a:schemeClr val="lt1"/>
                </a:solidFill>
                <a:latin typeface="Century Gothic"/>
                <a:ea typeface="Century Gothic"/>
                <a:cs typeface="Century Gothic"/>
                <a:sym typeface="Century Gothic"/>
              </a:defRPr>
            </a:lvl1pPr>
            <a:lvl2pPr marL="0" lvl="1" indent="0" algn="ctr" rtl="0">
              <a:spcBef>
                <a:spcPts val="0"/>
              </a:spcBef>
              <a:buNone/>
              <a:defRPr sz="700" b="0" i="0" u="none" strike="noStrike" cap="none">
                <a:solidFill>
                  <a:schemeClr val="lt1"/>
                </a:solidFill>
                <a:latin typeface="Century Gothic"/>
                <a:ea typeface="Century Gothic"/>
                <a:cs typeface="Century Gothic"/>
                <a:sym typeface="Century Gothic"/>
              </a:defRPr>
            </a:lvl2pPr>
            <a:lvl3pPr marL="0" lvl="2" indent="0" algn="ctr" rtl="0">
              <a:spcBef>
                <a:spcPts val="0"/>
              </a:spcBef>
              <a:buNone/>
              <a:defRPr sz="700" b="0" i="0" u="none" strike="noStrike" cap="none">
                <a:solidFill>
                  <a:schemeClr val="lt1"/>
                </a:solidFill>
                <a:latin typeface="Century Gothic"/>
                <a:ea typeface="Century Gothic"/>
                <a:cs typeface="Century Gothic"/>
                <a:sym typeface="Century Gothic"/>
              </a:defRPr>
            </a:lvl3pPr>
            <a:lvl4pPr marL="0" lvl="3" indent="0" algn="ctr" rtl="0">
              <a:spcBef>
                <a:spcPts val="0"/>
              </a:spcBef>
              <a:buNone/>
              <a:defRPr sz="700" b="0" i="0" u="none" strike="noStrike" cap="none">
                <a:solidFill>
                  <a:schemeClr val="lt1"/>
                </a:solidFill>
                <a:latin typeface="Century Gothic"/>
                <a:ea typeface="Century Gothic"/>
                <a:cs typeface="Century Gothic"/>
                <a:sym typeface="Century Gothic"/>
              </a:defRPr>
            </a:lvl4pPr>
            <a:lvl5pPr marL="0" lvl="4" indent="0" algn="ctr" rtl="0">
              <a:spcBef>
                <a:spcPts val="0"/>
              </a:spcBef>
              <a:buNone/>
              <a:defRPr sz="700" b="0" i="0" u="none" strike="noStrike" cap="none">
                <a:solidFill>
                  <a:schemeClr val="lt1"/>
                </a:solidFill>
                <a:latin typeface="Century Gothic"/>
                <a:ea typeface="Century Gothic"/>
                <a:cs typeface="Century Gothic"/>
                <a:sym typeface="Century Gothic"/>
              </a:defRPr>
            </a:lvl5pPr>
            <a:lvl6pPr marL="0" lvl="5" indent="0" algn="ctr" rtl="0">
              <a:spcBef>
                <a:spcPts val="0"/>
              </a:spcBef>
              <a:buNone/>
              <a:defRPr sz="700" b="0" i="0" u="none" strike="noStrike" cap="none">
                <a:solidFill>
                  <a:schemeClr val="lt1"/>
                </a:solidFill>
                <a:latin typeface="Century Gothic"/>
                <a:ea typeface="Century Gothic"/>
                <a:cs typeface="Century Gothic"/>
                <a:sym typeface="Century Gothic"/>
              </a:defRPr>
            </a:lvl6pPr>
            <a:lvl7pPr marL="0" lvl="6" indent="0" algn="ctr" rtl="0">
              <a:spcBef>
                <a:spcPts val="0"/>
              </a:spcBef>
              <a:buNone/>
              <a:defRPr sz="700" b="0" i="0" u="none" strike="noStrike" cap="none">
                <a:solidFill>
                  <a:schemeClr val="lt1"/>
                </a:solidFill>
                <a:latin typeface="Century Gothic"/>
                <a:ea typeface="Century Gothic"/>
                <a:cs typeface="Century Gothic"/>
                <a:sym typeface="Century Gothic"/>
              </a:defRPr>
            </a:lvl7pPr>
            <a:lvl8pPr marL="0" lvl="7" indent="0" algn="ctr" rtl="0">
              <a:spcBef>
                <a:spcPts val="0"/>
              </a:spcBef>
              <a:buNone/>
              <a:defRPr sz="700" b="0" i="0" u="none" strike="noStrike" cap="none">
                <a:solidFill>
                  <a:schemeClr val="lt1"/>
                </a:solidFill>
                <a:latin typeface="Century Gothic"/>
                <a:ea typeface="Century Gothic"/>
                <a:cs typeface="Century Gothic"/>
                <a:sym typeface="Century Gothic"/>
              </a:defRPr>
            </a:lvl8pPr>
            <a:lvl9pPr marL="0" lvl="8" indent="0" algn="ctr" rtl="0">
              <a:spcBef>
                <a:spcPts val="0"/>
              </a:spcBef>
              <a:buNone/>
              <a:defRPr sz="7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457200" y="200620"/>
            <a:ext cx="8229600" cy="1049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rgbClr val="FF599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0" name="Google Shape;130;p24"/>
          <p:cNvSpPr txBox="1">
            <a:spLocks noGrp="1"/>
          </p:cNvSpPr>
          <p:nvPr>
            <p:ph type="body" idx="1"/>
          </p:nvPr>
        </p:nvSpPr>
        <p:spPr>
          <a:xfrm rot="5400000">
            <a:off x="2857500" y="-988194"/>
            <a:ext cx="3429000" cy="8229600"/>
          </a:xfrm>
          <a:prstGeom prst="rect">
            <a:avLst/>
          </a:prstGeom>
          <a:noFill/>
          <a:ln>
            <a:noFill/>
          </a:ln>
        </p:spPr>
        <p:txBody>
          <a:bodyPr spcFirstLastPara="1" wrap="square" lIns="68575" tIns="34275" rIns="68575" bIns="34275" anchor="t" anchorCtr="0">
            <a:normAutofit/>
          </a:bodyPr>
          <a:lstStyle>
            <a:lvl1pPr marL="457200" lvl="0" indent="-298450" algn="l" rtl="0">
              <a:spcBef>
                <a:spcPts val="300"/>
              </a:spcBef>
              <a:spcAft>
                <a:spcPts val="0"/>
              </a:spcAft>
              <a:buSzPts val="1100"/>
              <a:buChar char="⦿"/>
              <a:defRPr/>
            </a:lvl1pPr>
            <a:lvl2pPr marL="914400" lvl="1" indent="-311150" algn="l" rtl="0">
              <a:spcBef>
                <a:spcPts val="300"/>
              </a:spcBef>
              <a:spcAft>
                <a:spcPts val="0"/>
              </a:spcAft>
              <a:buSzPts val="13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31" name="Google Shape;131;p24"/>
          <p:cNvSpPr txBox="1">
            <a:spLocks noGrp="1"/>
          </p:cNvSpPr>
          <p:nvPr>
            <p:ph type="dt" idx="10"/>
          </p:nvPr>
        </p:nvSpPr>
        <p:spPr>
          <a:xfrm>
            <a:off x="4791456" y="4860727"/>
            <a:ext cx="2133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 name="Google Shape;132;p24"/>
          <p:cNvSpPr txBox="1">
            <a:spLocks noGrp="1"/>
          </p:cNvSpPr>
          <p:nvPr>
            <p:ph type="ftr" idx="11"/>
          </p:nvPr>
        </p:nvSpPr>
        <p:spPr>
          <a:xfrm>
            <a:off x="457200" y="4861418"/>
            <a:ext cx="4260300" cy="225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24"/>
          <p:cNvSpPr txBox="1">
            <a:spLocks noGrp="1"/>
          </p:cNvSpPr>
          <p:nvPr>
            <p:ph type="sldNum" idx="12"/>
          </p:nvPr>
        </p:nvSpPr>
        <p:spPr>
          <a:xfrm>
            <a:off x="7589520" y="4860727"/>
            <a:ext cx="5028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rot="5400000">
            <a:off x="5676900" y="1390650"/>
            <a:ext cx="4114800" cy="19050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rgbClr val="FF599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 name="Google Shape;136;p25"/>
          <p:cNvSpPr txBox="1">
            <a:spLocks noGrp="1"/>
          </p:cNvSpPr>
          <p:nvPr>
            <p:ph type="body" idx="1"/>
          </p:nvPr>
        </p:nvSpPr>
        <p:spPr>
          <a:xfrm rot="5400000">
            <a:off x="1524000" y="-781050"/>
            <a:ext cx="4114800" cy="6248400"/>
          </a:xfrm>
          <a:prstGeom prst="rect">
            <a:avLst/>
          </a:prstGeom>
          <a:noFill/>
          <a:ln>
            <a:noFill/>
          </a:ln>
        </p:spPr>
        <p:txBody>
          <a:bodyPr spcFirstLastPara="1" wrap="square" lIns="68575" tIns="34275" rIns="68575" bIns="34275" anchor="t" anchorCtr="0">
            <a:normAutofit/>
          </a:bodyPr>
          <a:lstStyle>
            <a:lvl1pPr marL="457200" lvl="0" indent="-298450" algn="l" rtl="0">
              <a:spcBef>
                <a:spcPts val="300"/>
              </a:spcBef>
              <a:spcAft>
                <a:spcPts val="0"/>
              </a:spcAft>
              <a:buSzPts val="1100"/>
              <a:buChar char="⦿"/>
              <a:defRPr/>
            </a:lvl1pPr>
            <a:lvl2pPr marL="914400" lvl="1" indent="-311150" algn="l" rtl="0">
              <a:spcBef>
                <a:spcPts val="300"/>
              </a:spcBef>
              <a:spcAft>
                <a:spcPts val="0"/>
              </a:spcAft>
              <a:buSzPts val="13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37" name="Google Shape;137;p25"/>
          <p:cNvSpPr txBox="1">
            <a:spLocks noGrp="1"/>
          </p:cNvSpPr>
          <p:nvPr>
            <p:ph type="dt" idx="10"/>
          </p:nvPr>
        </p:nvSpPr>
        <p:spPr>
          <a:xfrm>
            <a:off x="4791456" y="4860727"/>
            <a:ext cx="2133600" cy="226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5"/>
          <p:cNvSpPr txBox="1">
            <a:spLocks noGrp="1"/>
          </p:cNvSpPr>
          <p:nvPr>
            <p:ph type="ftr" idx="11"/>
          </p:nvPr>
        </p:nvSpPr>
        <p:spPr>
          <a:xfrm>
            <a:off x="457200" y="4861418"/>
            <a:ext cx="4260300" cy="225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25"/>
          <p:cNvSpPr txBox="1">
            <a:spLocks noGrp="1"/>
          </p:cNvSpPr>
          <p:nvPr>
            <p:ph type="sldNum" idx="12"/>
          </p:nvPr>
        </p:nvSpPr>
        <p:spPr>
          <a:xfrm>
            <a:off x="7589520" y="4860727"/>
            <a:ext cx="502800" cy="2262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494949"/>
            </a:gs>
            <a:gs pos="60000">
              <a:srgbClr val="626262"/>
            </a:gs>
            <a:gs pos="100000">
              <a:srgbClr val="8B8B8B"/>
            </a:gs>
          </a:gsLst>
          <a:lin ang="5400012" scaled="0"/>
        </a:gradFill>
        <a:effectLst/>
      </p:bgPr>
    </p:bg>
    <p:spTree>
      <p:nvGrpSpPr>
        <p:cNvPr id="1" name="Shape 57"/>
        <p:cNvGrpSpPr/>
        <p:nvPr/>
      </p:nvGrpSpPr>
      <p:grpSpPr>
        <a:xfrm>
          <a:off x="0" y="0"/>
          <a:ext cx="0" cy="0"/>
          <a:chOff x="0" y="0"/>
          <a:chExt cx="0" cy="0"/>
        </a:xfrm>
      </p:grpSpPr>
      <p:sp>
        <p:nvSpPr>
          <p:cNvPr id="58" name="Google Shape;58;p14"/>
          <p:cNvSpPr/>
          <p:nvPr/>
        </p:nvSpPr>
        <p:spPr>
          <a:xfrm>
            <a:off x="7034" y="10552"/>
            <a:ext cx="9129900" cy="5127900"/>
          </a:xfrm>
          <a:prstGeom prst="rtTriangle">
            <a:avLst/>
          </a:prstGeom>
          <a:gradFill>
            <a:gsLst>
              <a:gs pos="0">
                <a:srgbClr val="D2D2D2">
                  <a:alpha val="9803"/>
                </a:srgbClr>
              </a:gs>
              <a:gs pos="70000">
                <a:srgbClr val="D2D2D2">
                  <a:alpha val="7843"/>
                </a:srgbClr>
              </a:gs>
              <a:gs pos="100000">
                <a:srgbClr val="D2D2D2">
                  <a:alpha val="784"/>
                </a:srgbClr>
              </a:gs>
            </a:gsLst>
            <a:lin ang="7999981"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cxnSp>
        <p:nvCxnSpPr>
          <p:cNvPr id="59" name="Google Shape;59;p14"/>
          <p:cNvCxnSpPr/>
          <p:nvPr/>
        </p:nvCxnSpPr>
        <p:spPr>
          <a:xfrm>
            <a:off x="0" y="5276"/>
            <a:ext cx="9137100" cy="5133000"/>
          </a:xfrm>
          <a:prstGeom prst="straightConnector1">
            <a:avLst/>
          </a:prstGeom>
          <a:noFill/>
          <a:ln w="9525" cap="rnd" cmpd="sng">
            <a:solidFill>
              <a:srgbClr val="BEBEBE">
                <a:alpha val="34900"/>
              </a:srgbClr>
            </a:solidFill>
            <a:prstDash val="solid"/>
            <a:round/>
            <a:headEnd type="none" w="sm" len="sm"/>
            <a:tailEnd type="none" w="sm" len="sm"/>
          </a:ln>
        </p:spPr>
      </p:cxnSp>
      <p:cxnSp>
        <p:nvCxnSpPr>
          <p:cNvPr id="60" name="Google Shape;60;p14"/>
          <p:cNvCxnSpPr/>
          <p:nvPr/>
        </p:nvCxnSpPr>
        <p:spPr>
          <a:xfrm flipH="1">
            <a:off x="6468956" y="3711308"/>
            <a:ext cx="2672700" cy="1425300"/>
          </a:xfrm>
          <a:prstGeom prst="straightConnector1">
            <a:avLst/>
          </a:prstGeom>
          <a:noFill/>
          <a:ln w="9525" cap="rnd" cmpd="sng">
            <a:solidFill>
              <a:srgbClr val="C5C5C5">
                <a:alpha val="44710"/>
              </a:srgbClr>
            </a:solidFill>
            <a:prstDash val="solid"/>
            <a:round/>
            <a:headEnd type="none" w="sm" len="sm"/>
            <a:tailEnd type="none" w="sm" len="sm"/>
          </a:ln>
        </p:spPr>
      </p:cxnSp>
      <p:sp>
        <p:nvSpPr>
          <p:cNvPr id="61" name="Google Shape;61;p14"/>
          <p:cNvSpPr txBox="1">
            <a:spLocks noGrp="1"/>
          </p:cNvSpPr>
          <p:nvPr>
            <p:ph type="title"/>
          </p:nvPr>
        </p:nvSpPr>
        <p:spPr>
          <a:xfrm>
            <a:off x="457200" y="200620"/>
            <a:ext cx="8229600" cy="104910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Clr>
                <a:srgbClr val="FF599C"/>
              </a:buClr>
              <a:buSzPts val="3200"/>
              <a:buFont typeface="Century Gothic"/>
              <a:buNone/>
              <a:defRPr sz="3200" b="0" i="0" u="none" strike="noStrike" cap="none">
                <a:solidFill>
                  <a:srgbClr val="FF599C"/>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2" name="Google Shape;62;p14"/>
          <p:cNvSpPr txBox="1">
            <a:spLocks noGrp="1"/>
          </p:cNvSpPr>
          <p:nvPr>
            <p:ph type="body" idx="1"/>
          </p:nvPr>
        </p:nvSpPr>
        <p:spPr>
          <a:xfrm>
            <a:off x="457200" y="1412106"/>
            <a:ext cx="8229600" cy="3429000"/>
          </a:xfrm>
          <a:prstGeom prst="rect">
            <a:avLst/>
          </a:prstGeom>
          <a:noFill/>
          <a:ln>
            <a:noFill/>
          </a:ln>
        </p:spPr>
        <p:txBody>
          <a:bodyPr spcFirstLastPara="1" wrap="square" lIns="68575" tIns="34275" rIns="68575" bIns="34275" anchor="t" anchorCtr="0">
            <a:normAutofit/>
          </a:bodyPr>
          <a:lstStyle>
            <a:lvl1pPr marL="457200" marR="0" lvl="0" indent="-342900" algn="l" rtl="0">
              <a:spcBef>
                <a:spcPts val="500"/>
              </a:spcBef>
              <a:spcAft>
                <a:spcPts val="0"/>
              </a:spcAft>
              <a:buClr>
                <a:schemeClr val="accent1"/>
              </a:buClr>
              <a:buSzPts val="1800"/>
              <a:buFont typeface="Noto Sans Symbols"/>
              <a:buChar char="⦿"/>
              <a:defRPr sz="2300" b="0" i="0" u="none" strike="noStrike" cap="none">
                <a:solidFill>
                  <a:schemeClr val="lt1"/>
                </a:solidFill>
                <a:latin typeface="Century Gothic"/>
                <a:ea typeface="Century Gothic"/>
                <a:cs typeface="Century Gothic"/>
                <a:sym typeface="Century Gothic"/>
              </a:defRPr>
            </a:lvl1pPr>
            <a:lvl2pPr marL="914400" marR="0" lvl="1" indent="-349250" algn="l" rtl="0">
              <a:spcBef>
                <a:spcPts val="400"/>
              </a:spcBef>
              <a:spcAft>
                <a:spcPts val="0"/>
              </a:spcAft>
              <a:buClr>
                <a:schemeClr val="accent1"/>
              </a:buClr>
              <a:buSzPts val="1900"/>
              <a:buFont typeface="Verdana"/>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spcBef>
                <a:spcPts val="40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3pPr>
            <a:lvl4pPr marL="1828800" marR="0" lvl="3" indent="-323850" algn="l" rtl="0">
              <a:spcBef>
                <a:spcPts val="300"/>
              </a:spcBef>
              <a:spcAft>
                <a:spcPts val="0"/>
              </a:spcAft>
              <a:buClr>
                <a:schemeClr val="accent1"/>
              </a:buClr>
              <a:buSzPts val="1500"/>
              <a:buFont typeface="Noto Sans Symbols"/>
              <a:buChar char="●"/>
              <a:defRPr sz="1500" b="0" i="0" u="none" strike="noStrike" cap="none">
                <a:solidFill>
                  <a:schemeClr val="lt1"/>
                </a:solidFill>
                <a:latin typeface="Century Gothic"/>
                <a:ea typeface="Century Gothic"/>
                <a:cs typeface="Century Gothic"/>
                <a:sym typeface="Century Gothic"/>
              </a:defRPr>
            </a:lvl4pPr>
            <a:lvl5pPr marL="2286000" marR="0" lvl="4" indent="-317500" algn="l" rtl="0">
              <a:spcBef>
                <a:spcPts val="300"/>
              </a:spcBef>
              <a:spcAft>
                <a:spcPts val="0"/>
              </a:spcAft>
              <a:buClr>
                <a:srgbClr val="FF8EB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317500" algn="l" rtl="0">
              <a:spcBef>
                <a:spcPts val="300"/>
              </a:spcBef>
              <a:spcAft>
                <a:spcPts val="0"/>
              </a:spcAft>
              <a:buClr>
                <a:srgbClr val="FF8EB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304800" algn="l" rtl="0">
              <a:spcBef>
                <a:spcPts val="200"/>
              </a:spcBef>
              <a:spcAft>
                <a:spcPts val="0"/>
              </a:spcAft>
              <a:buClr>
                <a:srgbClr val="FF8EB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spcBef>
                <a:spcPts val="200"/>
              </a:spcBef>
              <a:spcAft>
                <a:spcPts val="0"/>
              </a:spcAft>
              <a:buClr>
                <a:srgbClr val="FF8EB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spcBef>
                <a:spcPts val="200"/>
              </a:spcBef>
              <a:spcAft>
                <a:spcPts val="0"/>
              </a:spcAft>
              <a:buClr>
                <a:srgbClr val="FF8EB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63" name="Google Shape;63;p14"/>
          <p:cNvSpPr txBox="1">
            <a:spLocks noGrp="1"/>
          </p:cNvSpPr>
          <p:nvPr>
            <p:ph type="dt" idx="10"/>
          </p:nvPr>
        </p:nvSpPr>
        <p:spPr>
          <a:xfrm>
            <a:off x="4791456" y="4860727"/>
            <a:ext cx="2133600" cy="2262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4" name="Google Shape;64;p14"/>
          <p:cNvSpPr txBox="1">
            <a:spLocks noGrp="1"/>
          </p:cNvSpPr>
          <p:nvPr>
            <p:ph type="ftr" idx="11"/>
          </p:nvPr>
        </p:nvSpPr>
        <p:spPr>
          <a:xfrm>
            <a:off x="457200" y="4861418"/>
            <a:ext cx="4260300" cy="225600"/>
          </a:xfrm>
          <a:prstGeom prst="rect">
            <a:avLst/>
          </a:prstGeom>
          <a:noFill/>
          <a:ln>
            <a:noFill/>
          </a:ln>
        </p:spPr>
        <p:txBody>
          <a:bodyPr spcFirstLastPara="1" wrap="square" lIns="68575" tIns="34275" rIns="68575" bIns="34275" anchor="b" anchorCtr="0">
            <a:noAutofit/>
          </a:bodyPr>
          <a:lstStyle>
            <a:lvl1pPr marR="0" lvl="0" algn="r"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5" name="Google Shape;65;p14"/>
          <p:cNvSpPr txBox="1">
            <a:spLocks noGrp="1"/>
          </p:cNvSpPr>
          <p:nvPr>
            <p:ph type="sldNum" idx="12"/>
          </p:nvPr>
        </p:nvSpPr>
        <p:spPr>
          <a:xfrm>
            <a:off x="7589520" y="4860727"/>
            <a:ext cx="502800" cy="2262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9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9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9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9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9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9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9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9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9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i="1">
                <a:solidFill>
                  <a:srgbClr val="FF599C"/>
                </a:solidFill>
                <a:latin typeface="Comic Sans MS"/>
                <a:ea typeface="Comic Sans MS"/>
                <a:cs typeface="Comic Sans MS"/>
                <a:sym typeface="Comic Sans MS"/>
              </a:rPr>
              <a:t>C h i  s o n o  i o ?</a:t>
            </a:r>
            <a:endParaRPr i="1">
              <a:solidFill>
                <a:srgbClr val="FF599C"/>
              </a:solidFill>
              <a:latin typeface="Comic Sans MS"/>
              <a:ea typeface="Comic Sans MS"/>
              <a:cs typeface="Comic Sans MS"/>
              <a:sym typeface="Comic Sans MS"/>
            </a:endParaRPr>
          </a:p>
        </p:txBody>
      </p:sp>
      <p:sp>
        <p:nvSpPr>
          <p:cNvPr id="145" name="Google Shape;145;p26"/>
          <p:cNvSpPr txBox="1">
            <a:spLocks noGrp="1"/>
          </p:cNvSpPr>
          <p:nvPr>
            <p:ph type="body" idx="1"/>
          </p:nvPr>
        </p:nvSpPr>
        <p:spPr>
          <a:xfrm>
            <a:off x="381100" y="1117775"/>
            <a:ext cx="2649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46" name="Google Shape;146;p26"/>
          <p:cNvSpPr txBox="1"/>
          <p:nvPr/>
        </p:nvSpPr>
        <p:spPr>
          <a:xfrm>
            <a:off x="4435500" y="1221525"/>
            <a:ext cx="321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7" name="Google Shape;147;p26"/>
          <p:cNvSpPr txBox="1"/>
          <p:nvPr/>
        </p:nvSpPr>
        <p:spPr>
          <a:xfrm>
            <a:off x="5178200" y="1478500"/>
            <a:ext cx="3026400" cy="281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8" name="Google Shape;148;p26"/>
          <p:cNvSpPr txBox="1"/>
          <p:nvPr/>
        </p:nvSpPr>
        <p:spPr>
          <a:xfrm>
            <a:off x="5185150" y="1311900"/>
            <a:ext cx="2901600" cy="27630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 sz="1800" i="1">
                <a:solidFill>
                  <a:schemeClr val="dk2"/>
                </a:solidFill>
              </a:rPr>
              <a:t>UDA interdisciplinare</a:t>
            </a:r>
            <a:endParaRPr sz="1800" i="1">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it" sz="1800" i="1">
                <a:solidFill>
                  <a:schemeClr val="dk2"/>
                </a:solidFill>
              </a:rPr>
              <a:t>realizzato da Noemi</a:t>
            </a:r>
            <a:endParaRPr sz="1800" i="1">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it" sz="1800" i="1">
                <a:solidFill>
                  <a:schemeClr val="dk2"/>
                </a:solidFill>
              </a:rPr>
              <a:t>classe 1^ C</a:t>
            </a:r>
            <a:endParaRPr sz="1800" i="1">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it" sz="1800" i="1">
                <a:solidFill>
                  <a:schemeClr val="dk2"/>
                </a:solidFill>
              </a:rPr>
              <a:t>IP RUFFILLI </a:t>
            </a:r>
            <a:endParaRPr sz="1800" i="1">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it" sz="1800" i="1">
                <a:solidFill>
                  <a:schemeClr val="dk2"/>
                </a:solidFill>
              </a:rPr>
              <a:t>a.s. 2020/21</a:t>
            </a:r>
            <a:endParaRPr sz="1800" i="1">
              <a:solidFill>
                <a:schemeClr val="dk2"/>
              </a:solidFill>
            </a:endParaRPr>
          </a:p>
          <a:p>
            <a:pPr marL="0" lvl="0" indent="0" algn="l" rtl="0">
              <a:spcBef>
                <a:spcPts val="1200"/>
              </a:spcBef>
              <a:spcAft>
                <a:spcPts val="0"/>
              </a:spcAft>
              <a:buNone/>
            </a:pPr>
            <a:endParaRPr/>
          </a:p>
        </p:txBody>
      </p:sp>
      <p:pic>
        <p:nvPicPr>
          <p:cNvPr id="149" name="Google Shape;149;p26"/>
          <p:cNvPicPr preferRelativeResize="0"/>
          <p:nvPr/>
        </p:nvPicPr>
        <p:blipFill>
          <a:blip r:embed="rId3">
            <a:alphaModFix/>
          </a:blip>
          <a:stretch>
            <a:fillRect/>
          </a:stretch>
        </p:blipFill>
        <p:spPr>
          <a:xfrm>
            <a:off x="444250" y="1236625"/>
            <a:ext cx="2450273" cy="32670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000"/>
                                        <p:tgtEl>
                                          <p:spTgt spid="1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1000" fill="hold"/>
                                        <p:tgtEl>
                                          <p:spTgt spid="1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383500"/>
            <a:ext cx="8520600" cy="768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i="1">
                <a:solidFill>
                  <a:srgbClr val="FF599C"/>
                </a:solidFill>
              </a:rPr>
              <a:t>Psicologia</a:t>
            </a:r>
            <a:endParaRPr i="1">
              <a:solidFill>
                <a:srgbClr val="FF599C"/>
              </a:solidFill>
            </a:endParaRPr>
          </a:p>
        </p:txBody>
      </p:sp>
      <p:sp>
        <p:nvSpPr>
          <p:cNvPr id="155" name="Google Shape;155;p27"/>
          <p:cNvSpPr txBox="1">
            <a:spLocks noGrp="1"/>
          </p:cNvSpPr>
          <p:nvPr>
            <p:ph type="body" idx="1"/>
          </p:nvPr>
        </p:nvSpPr>
        <p:spPr>
          <a:xfrm>
            <a:off x="311700" y="1152475"/>
            <a:ext cx="8520600" cy="355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6" name="Google Shape;156;p27"/>
          <p:cNvPicPr preferRelativeResize="0"/>
          <p:nvPr/>
        </p:nvPicPr>
        <p:blipFill>
          <a:blip r:embed="rId3">
            <a:alphaModFix/>
          </a:blip>
          <a:stretch>
            <a:fillRect/>
          </a:stretch>
        </p:blipFill>
        <p:spPr>
          <a:xfrm>
            <a:off x="1007650" y="1281550"/>
            <a:ext cx="722145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1000"/>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a:stretch/>
        </p:blipFill>
        <p:spPr>
          <a:xfrm>
            <a:off x="107156" y="242888"/>
            <a:ext cx="4436269" cy="2400300"/>
          </a:xfrm>
          <a:prstGeom prst="rect">
            <a:avLst/>
          </a:prstGeom>
          <a:noFill/>
          <a:ln>
            <a:noFill/>
          </a:ln>
        </p:spPr>
      </p:pic>
      <p:sp>
        <p:nvSpPr>
          <p:cNvPr id="162" name="Google Shape;162;p28"/>
          <p:cNvSpPr txBox="1">
            <a:spLocks noGrp="1"/>
          </p:cNvSpPr>
          <p:nvPr>
            <p:ph type="title"/>
          </p:nvPr>
        </p:nvSpPr>
        <p:spPr>
          <a:xfrm>
            <a:off x="128588" y="457199"/>
            <a:ext cx="4843500" cy="5928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5000"/>
              <a:buFont typeface="Century Gothic"/>
              <a:buNone/>
            </a:pPr>
            <a:r>
              <a:rPr lang="it" sz="5000" b="1">
                <a:solidFill>
                  <a:schemeClr val="dk1"/>
                </a:solidFill>
              </a:rPr>
              <a:t>  La mia storia</a:t>
            </a:r>
            <a:endParaRPr sz="5000" b="1">
              <a:solidFill>
                <a:schemeClr val="dk1"/>
              </a:solidFill>
            </a:endParaRPr>
          </a:p>
        </p:txBody>
      </p:sp>
      <p:sp>
        <p:nvSpPr>
          <p:cNvPr id="163" name="Google Shape;163;p28"/>
          <p:cNvSpPr txBox="1">
            <a:spLocks noGrp="1"/>
          </p:cNvSpPr>
          <p:nvPr>
            <p:ph type="body" idx="1"/>
          </p:nvPr>
        </p:nvSpPr>
        <p:spPr>
          <a:xfrm>
            <a:off x="214313" y="2886075"/>
            <a:ext cx="8651100" cy="2257500"/>
          </a:xfrm>
          <a:prstGeom prst="rect">
            <a:avLst/>
          </a:prstGeom>
          <a:noFill/>
          <a:ln>
            <a:noFill/>
          </a:ln>
        </p:spPr>
        <p:txBody>
          <a:bodyPr spcFirstLastPara="1" wrap="square" lIns="68575" tIns="34275" rIns="68575" bIns="34275" anchor="t" anchorCtr="0">
            <a:normAutofit lnSpcReduction="20000"/>
          </a:bodyPr>
          <a:lstStyle/>
          <a:p>
            <a:pPr marL="330200" lvl="0" indent="-279400" algn="just" rtl="0">
              <a:spcBef>
                <a:spcPts val="0"/>
              </a:spcBef>
              <a:spcAft>
                <a:spcPts val="1200"/>
              </a:spcAft>
              <a:buSzPts val="1700"/>
              <a:buNone/>
            </a:pPr>
            <a:r>
              <a:rPr lang="it" sz="2100" b="1">
                <a:solidFill>
                  <a:srgbClr val="FF0000"/>
                </a:solidFill>
                <a:latin typeface="Calibri"/>
                <a:ea typeface="Calibri"/>
                <a:cs typeface="Calibri"/>
                <a:sym typeface="Calibri"/>
              </a:rPr>
              <a:t>Vivo a Santa Maria nuova di Bertinoro che è un piccolo paesino tra Forlì e Cesena . Vivo con i miei  genitori e quattro cani e un piccolo gatto. Sono nata il 25 settembre del 2006 a Cesena.  La mia mamma voleva chiamarmi Asia, ma questo nome a mio babbo non piaceva affatto. Un giorno in un parco mia mamma ha sentito pronunciare il nome “Noemi “ e le è piaciuto moltissimo. Il mio nome mi piace tantissimo e significa </a:t>
            </a:r>
            <a:r>
              <a:rPr lang="it" sz="2100" b="1" i="1">
                <a:solidFill>
                  <a:srgbClr val="FF0000"/>
                </a:solidFill>
                <a:latin typeface="Calibri"/>
                <a:ea typeface="Calibri"/>
                <a:cs typeface="Calibri"/>
                <a:sym typeface="Calibri"/>
              </a:rPr>
              <a:t>“la mia gioia “.</a:t>
            </a:r>
            <a:endParaRPr sz="2100" b="1">
              <a:solidFill>
                <a:srgbClr val="FF0000"/>
              </a:solidFill>
              <a:latin typeface="Calibri"/>
              <a:ea typeface="Calibri"/>
              <a:cs typeface="Calibri"/>
              <a:sym typeface="Calibri"/>
            </a:endParaRPr>
          </a:p>
        </p:txBody>
      </p:sp>
      <p:sp>
        <p:nvSpPr>
          <p:cNvPr id="164" name="Google Shape;164;p28"/>
          <p:cNvSpPr txBox="1"/>
          <p:nvPr/>
        </p:nvSpPr>
        <p:spPr>
          <a:xfrm>
            <a:off x="5143501" y="314920"/>
            <a:ext cx="3828900" cy="799500"/>
          </a:xfrm>
          <a:prstGeom prst="rect">
            <a:avLst/>
          </a:prstGeom>
          <a:noFill/>
          <a:ln>
            <a:noFill/>
          </a:ln>
        </p:spPr>
        <p:txBody>
          <a:bodyPr spcFirstLastPara="1" wrap="square" lIns="68575" tIns="34275" rIns="68575" bIns="34275" anchor="ctr" anchorCtr="0">
            <a:normAutofit/>
          </a:bodyPr>
          <a:lstStyle/>
          <a:p>
            <a:pPr marL="0" marR="0" lvl="0" indent="0" algn="ctr" rtl="0">
              <a:lnSpc>
                <a:spcPct val="100000"/>
              </a:lnSpc>
              <a:spcBef>
                <a:spcPts val="0"/>
              </a:spcBef>
              <a:spcAft>
                <a:spcPts val="0"/>
              </a:spcAft>
              <a:buClr>
                <a:schemeClr val="lt1"/>
              </a:buClr>
              <a:buSzPts val="3200"/>
              <a:buFont typeface="Century Gothic"/>
              <a:buNone/>
            </a:pPr>
            <a:endParaRPr sz="3200" b="1" i="0" u="none" strike="noStrike" cap="none">
              <a:solidFill>
                <a:srgbClr val="FF599C"/>
              </a:solidFill>
              <a:latin typeface="Century Gothic"/>
              <a:ea typeface="Century Gothic"/>
              <a:cs typeface="Century Gothic"/>
              <a:sym typeface="Century Gothic"/>
            </a:endParaRPr>
          </a:p>
        </p:txBody>
      </p:sp>
      <p:sp>
        <p:nvSpPr>
          <p:cNvPr id="165" name="Google Shape;165;p28"/>
          <p:cNvSpPr txBox="1"/>
          <p:nvPr/>
        </p:nvSpPr>
        <p:spPr>
          <a:xfrm>
            <a:off x="4664869" y="978694"/>
            <a:ext cx="4257600" cy="14715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it" sz="2100" b="1" i="0" u="none" strike="noStrike" cap="none">
                <a:solidFill>
                  <a:srgbClr val="C00000"/>
                </a:solidFill>
                <a:latin typeface="Calibri"/>
                <a:ea typeface="Calibri"/>
                <a:cs typeface="Calibri"/>
                <a:sym typeface="Calibri"/>
              </a:rPr>
              <a:t>Ciao mi chiamo Noemi Cappelli e ho quattordici anni e frequento la prima superiore del corso socio sanitario presso l’Istituto Professionale Ruffilli di Forlì. </a:t>
            </a:r>
            <a:endParaRPr sz="1100"/>
          </a:p>
          <a:p>
            <a:pPr marL="0" marR="0" lvl="0" indent="0" algn="l" rtl="0">
              <a:spcBef>
                <a:spcPts val="0"/>
              </a:spcBef>
              <a:spcAft>
                <a:spcPts val="0"/>
              </a:spcAft>
              <a:buNone/>
            </a:pPr>
            <a:endParaRPr sz="21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1000"/>
                                        <p:tgtEl>
                                          <p:spTgt spid="16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body" idx="2"/>
          </p:nvPr>
        </p:nvSpPr>
        <p:spPr>
          <a:xfrm>
            <a:off x="1971675" y="91679"/>
            <a:ext cx="7172400" cy="1694400"/>
          </a:xfrm>
          <a:prstGeom prst="rect">
            <a:avLst/>
          </a:prstGeom>
          <a:noFill/>
          <a:ln>
            <a:noFill/>
          </a:ln>
        </p:spPr>
        <p:txBody>
          <a:bodyPr spcFirstLastPara="1" wrap="square" lIns="68575" tIns="34275" rIns="68575" bIns="34275" anchor="t" anchorCtr="0">
            <a:normAutofit lnSpcReduction="20000"/>
          </a:bodyPr>
          <a:lstStyle/>
          <a:p>
            <a:pPr marL="330200" lvl="0" indent="-279400" algn="just" rtl="0">
              <a:spcBef>
                <a:spcPts val="0"/>
              </a:spcBef>
              <a:spcAft>
                <a:spcPts val="0"/>
              </a:spcAft>
              <a:buSzPts val="1200"/>
              <a:buChar char="⦿"/>
            </a:pPr>
            <a:r>
              <a:rPr lang="it" sz="1500">
                <a:latin typeface="Calibri"/>
                <a:ea typeface="Calibri"/>
                <a:cs typeface="Calibri"/>
                <a:sym typeface="Calibri"/>
              </a:rPr>
              <a:t>Ho  frequentato la scuola  materna che si chiama “Il Cucciolo” ed è ancora oggi un asilo molto bello ed accogliente e lì mi sono trovata bene sin da subito. In breve tempo però i mie compagni hanno iniziato a prendermi in giro perchè non ero magra. Questo purtroppo è continuato anche durante tutta la scuola elementare perché i compagni di classe mi deridevano, dicendomi che ero brutta e grassa. Durante le scuole medie inferiori mi sembrava di avere amici, purtroppo si sono rivelati tutti falsi. Il mio percorso scolastico perciò fino ai tredici anni è stato molto deludente e frustrante.</a:t>
            </a:r>
            <a:endParaRPr/>
          </a:p>
          <a:p>
            <a:pPr marL="330200" lvl="0" indent="-177800" algn="just" rtl="0">
              <a:spcBef>
                <a:spcPts val="400"/>
              </a:spcBef>
              <a:spcAft>
                <a:spcPts val="0"/>
              </a:spcAft>
              <a:buSzPts val="1600"/>
              <a:buNone/>
            </a:pPr>
            <a:endParaRPr/>
          </a:p>
        </p:txBody>
      </p:sp>
      <p:sp>
        <p:nvSpPr>
          <p:cNvPr id="171" name="Google Shape;171;p29"/>
          <p:cNvSpPr txBox="1"/>
          <p:nvPr/>
        </p:nvSpPr>
        <p:spPr>
          <a:xfrm>
            <a:off x="0" y="1877617"/>
            <a:ext cx="7172400" cy="1337100"/>
          </a:xfrm>
          <a:prstGeom prst="rect">
            <a:avLst/>
          </a:prstGeom>
          <a:noFill/>
          <a:ln>
            <a:noFill/>
          </a:ln>
        </p:spPr>
        <p:txBody>
          <a:bodyPr spcFirstLastPara="1" wrap="square" lIns="68575" tIns="34275" rIns="68575" bIns="34275" anchor="t" anchorCtr="0">
            <a:normAutofit fontScale="77500"/>
          </a:bodyPr>
          <a:lstStyle/>
          <a:p>
            <a:pPr marL="330200" marR="0" lvl="0" indent="-272097" algn="just" rtl="0">
              <a:lnSpc>
                <a:spcPct val="100000"/>
              </a:lnSpc>
              <a:spcBef>
                <a:spcPts val="0"/>
              </a:spcBef>
              <a:spcAft>
                <a:spcPts val="0"/>
              </a:spcAft>
              <a:buClr>
                <a:schemeClr val="accent1"/>
              </a:buClr>
              <a:buSzPct val="77777"/>
              <a:buFont typeface="Noto Sans Symbols"/>
              <a:buChar char="⦿"/>
            </a:pPr>
            <a:r>
              <a:rPr lang="it" sz="1800" b="0" i="0" u="none" strike="noStrike" cap="none">
                <a:solidFill>
                  <a:schemeClr val="lt1"/>
                </a:solidFill>
                <a:latin typeface="Calibri"/>
                <a:ea typeface="Calibri"/>
                <a:cs typeface="Calibri"/>
                <a:sym typeface="Calibri"/>
              </a:rPr>
              <a:t>I miei  pomeriggi li ho sempre </a:t>
            </a:r>
            <a:r>
              <a:rPr lang="it" sz="1700" b="0" i="0" u="none" strike="noStrike" cap="none">
                <a:solidFill>
                  <a:schemeClr val="lt1"/>
                </a:solidFill>
                <a:latin typeface="Calibri"/>
                <a:ea typeface="Calibri"/>
                <a:cs typeface="Calibri"/>
                <a:sym typeface="Calibri"/>
              </a:rPr>
              <a:t>trascorsi</a:t>
            </a:r>
            <a:r>
              <a:rPr lang="it" sz="1800" b="0" i="0" u="none" strike="noStrike" cap="none">
                <a:solidFill>
                  <a:schemeClr val="lt1"/>
                </a:solidFill>
                <a:latin typeface="Calibri"/>
                <a:ea typeface="Calibri"/>
                <a:cs typeface="Calibri"/>
                <a:sym typeface="Calibri"/>
              </a:rPr>
              <a:t> a casa da sola perchè i mie genitori lavoravano senza sosta. Giocavo spesso con le Barbie ma purtroppo ero sempre da sola. L’unico aspetto positivo,  per fortuna era la presenza dei  miei cani.  Adoravo stare con loro,  portarli fuori a passeggio e soprattutto giocare con loro, quindi,  alla fine non ero poi cosi tanto sola!  </a:t>
            </a:r>
            <a:r>
              <a:rPr lang="it" sz="2700" b="0" i="0" u="none" strike="noStrike" cap="none">
                <a:solidFill>
                  <a:schemeClr val="lt1"/>
                </a:solidFill>
                <a:latin typeface="Calibri"/>
                <a:ea typeface="Calibri"/>
                <a:cs typeface="Calibri"/>
                <a:sym typeface="Calibri"/>
              </a:rPr>
              <a:t>. </a:t>
            </a:r>
            <a:endParaRPr sz="1100"/>
          </a:p>
          <a:p>
            <a:pPr marL="330200" marR="0" lvl="0" indent="-190500" algn="just" rtl="0">
              <a:lnSpc>
                <a:spcPct val="100000"/>
              </a:lnSpc>
              <a:spcBef>
                <a:spcPts val="400"/>
              </a:spcBef>
              <a:spcAft>
                <a:spcPts val="0"/>
              </a:spcAft>
              <a:buClr>
                <a:schemeClr val="accent1"/>
              </a:buClr>
              <a:buSzPct val="800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sp>
        <p:nvSpPr>
          <p:cNvPr id="172" name="Google Shape;172;p29"/>
          <p:cNvSpPr txBox="1"/>
          <p:nvPr/>
        </p:nvSpPr>
        <p:spPr>
          <a:xfrm>
            <a:off x="1971675" y="3156347"/>
            <a:ext cx="7172400" cy="3394500"/>
          </a:xfrm>
          <a:prstGeom prst="rect">
            <a:avLst/>
          </a:prstGeom>
          <a:noFill/>
          <a:ln>
            <a:noFill/>
          </a:ln>
        </p:spPr>
        <p:txBody>
          <a:bodyPr spcFirstLastPara="1" wrap="square" lIns="68575" tIns="34275" rIns="68575" bIns="34275" anchor="t" anchorCtr="0">
            <a:normAutofit/>
          </a:bodyPr>
          <a:lstStyle/>
          <a:p>
            <a:pPr marL="330200" marR="0" lvl="0" indent="-279400" algn="just" rtl="0">
              <a:lnSpc>
                <a:spcPct val="100000"/>
              </a:lnSpc>
              <a:spcBef>
                <a:spcPts val="0"/>
              </a:spcBef>
              <a:spcAft>
                <a:spcPts val="0"/>
              </a:spcAft>
              <a:buClr>
                <a:schemeClr val="accent1"/>
              </a:buClr>
              <a:buSzPts val="1200"/>
              <a:buFont typeface="Noto Sans Symbols"/>
              <a:buChar char="⦿"/>
            </a:pPr>
            <a:r>
              <a:rPr lang="it" sz="1500" b="0" i="0" u="none" strike="noStrike" cap="none">
                <a:solidFill>
                  <a:schemeClr val="lt1"/>
                </a:solidFill>
                <a:latin typeface="Calibri"/>
                <a:ea typeface="Calibri"/>
                <a:cs typeface="Calibri"/>
                <a:sym typeface="Calibri"/>
              </a:rPr>
              <a:t>Quest’anno</a:t>
            </a:r>
            <a:r>
              <a:rPr lang="it" sz="1700" b="0" i="0" u="none" strike="noStrike" cap="none">
                <a:solidFill>
                  <a:schemeClr val="lt1"/>
                </a:solidFill>
                <a:latin typeface="Calibri"/>
                <a:ea typeface="Calibri"/>
                <a:cs typeface="Calibri"/>
                <a:sym typeface="Calibri"/>
              </a:rPr>
              <a:t> ho iniziato la prima superiore  e mi sembra di essere in Paradiso!. Mi sono fatta dei veri amici e delle vere amiche, non mi deridono e chiacchiero volentieri con loro. La cosa più importante è che  ho conosciuto Chiara, la mia migliore amica. Con lei mi sono trovata subito bene e  mi sono sentita molto in confidenza; la mia vita è cambiata in meglio perché adesso vengo a scuola molto volentieri, sapendo che Chiara  mi sta sempre vicino ed è presente nel momento del bisogno. </a:t>
            </a:r>
            <a:endParaRPr sz="1100"/>
          </a:p>
          <a:p>
            <a:pPr marL="330200" marR="0" lvl="0" indent="-177800" algn="just" rtl="0">
              <a:lnSpc>
                <a:spcPct val="100000"/>
              </a:lnSpc>
              <a:spcBef>
                <a:spcPts val="400"/>
              </a:spcBef>
              <a:spcAft>
                <a:spcPts val="0"/>
              </a:spcAft>
              <a:buClr>
                <a:schemeClr val="accent1"/>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pic>
        <p:nvPicPr>
          <p:cNvPr id="173" name="Google Shape;173;p29" descr="C:\Users\Aula Studio Harmony\Desktop\NOEMI\asilo.jpg"/>
          <p:cNvPicPr preferRelativeResize="0"/>
          <p:nvPr/>
        </p:nvPicPr>
        <p:blipFill rotWithShape="1">
          <a:blip r:embed="rId3">
            <a:alphaModFix/>
          </a:blip>
          <a:srcRect/>
          <a:stretch/>
        </p:blipFill>
        <p:spPr>
          <a:xfrm>
            <a:off x="242888" y="164306"/>
            <a:ext cx="1763486" cy="1543051"/>
          </a:xfrm>
          <a:prstGeom prst="rect">
            <a:avLst/>
          </a:prstGeom>
          <a:noFill/>
          <a:ln>
            <a:noFill/>
          </a:ln>
        </p:spPr>
      </p:pic>
      <p:pic>
        <p:nvPicPr>
          <p:cNvPr id="174" name="Google Shape;174;p29" descr="C:\Users\Aula Studio Harmony\Desktop\NOEMI\images1.jpg"/>
          <p:cNvPicPr preferRelativeResize="0"/>
          <p:nvPr/>
        </p:nvPicPr>
        <p:blipFill rotWithShape="1">
          <a:blip r:embed="rId4">
            <a:alphaModFix/>
          </a:blip>
          <a:srcRect/>
          <a:stretch/>
        </p:blipFill>
        <p:spPr>
          <a:xfrm>
            <a:off x="7179469" y="1793081"/>
            <a:ext cx="1871663" cy="1371600"/>
          </a:xfrm>
          <a:prstGeom prst="rect">
            <a:avLst/>
          </a:prstGeom>
          <a:noFill/>
          <a:ln>
            <a:noFill/>
          </a:ln>
        </p:spPr>
      </p:pic>
      <p:pic>
        <p:nvPicPr>
          <p:cNvPr id="175" name="Google Shape;175;p29" descr="C:\Users\Aula Studio Harmony\Desktop\NOEMI\imagesamicizia.jpg"/>
          <p:cNvPicPr preferRelativeResize="0"/>
          <p:nvPr/>
        </p:nvPicPr>
        <p:blipFill rotWithShape="1">
          <a:blip r:embed="rId5">
            <a:alphaModFix/>
          </a:blip>
          <a:srcRect/>
          <a:stretch/>
        </p:blipFill>
        <p:spPr>
          <a:xfrm>
            <a:off x="342900" y="3178969"/>
            <a:ext cx="1664494" cy="18287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additive="base">
                                        <p:cTn id="12" dur="1000"/>
                                        <p:tgtEl>
                                          <p:spTgt spid="17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anim calcmode="lin" valueType="num">
                                      <p:cBhvr additive="base">
                                        <p:cTn id="17" dur="1000"/>
                                        <p:tgtEl>
                                          <p:spTgt spid="1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207171" y="172050"/>
            <a:ext cx="3415500" cy="10491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FF599C"/>
              </a:buClr>
              <a:buSzPts val="4500"/>
              <a:buFont typeface="Arial Black"/>
              <a:buNone/>
            </a:pPr>
            <a:r>
              <a:rPr lang="it" sz="4500">
                <a:latin typeface="Arial Black"/>
                <a:ea typeface="Arial Black"/>
                <a:cs typeface="Arial Black"/>
                <a:sym typeface="Arial Black"/>
              </a:rPr>
              <a:t>Dove vivo</a:t>
            </a:r>
            <a:endParaRPr sz="4500">
              <a:latin typeface="Arial Black"/>
              <a:ea typeface="Arial Black"/>
              <a:cs typeface="Arial Black"/>
              <a:sym typeface="Arial Black"/>
            </a:endParaRPr>
          </a:p>
        </p:txBody>
      </p:sp>
      <p:sp>
        <p:nvSpPr>
          <p:cNvPr id="181" name="Google Shape;181;p30"/>
          <p:cNvSpPr txBox="1">
            <a:spLocks noGrp="1"/>
          </p:cNvSpPr>
          <p:nvPr>
            <p:ph type="body" idx="1"/>
          </p:nvPr>
        </p:nvSpPr>
        <p:spPr>
          <a:xfrm>
            <a:off x="121443" y="1100138"/>
            <a:ext cx="3879000" cy="1514400"/>
          </a:xfrm>
          <a:prstGeom prst="rect">
            <a:avLst/>
          </a:prstGeom>
          <a:noFill/>
          <a:ln>
            <a:noFill/>
          </a:ln>
        </p:spPr>
        <p:txBody>
          <a:bodyPr spcFirstLastPara="1" wrap="square" lIns="68575" tIns="34275" rIns="68575" bIns="34275" anchor="t" anchorCtr="0">
            <a:noAutofit/>
          </a:bodyPr>
          <a:lstStyle/>
          <a:p>
            <a:pPr marL="330200" lvl="0" indent="-279400" algn="just" rtl="0">
              <a:spcBef>
                <a:spcPts val="0"/>
              </a:spcBef>
              <a:spcAft>
                <a:spcPts val="0"/>
              </a:spcAft>
              <a:buSzPts val="1400"/>
              <a:buNone/>
            </a:pPr>
            <a:r>
              <a:rPr lang="it" sz="1800" b="1">
                <a:solidFill>
                  <a:srgbClr val="D419FE"/>
                </a:solidFill>
              </a:rPr>
              <a:t>Fra i luoghi dì interesse più</a:t>
            </a:r>
            <a:endParaRPr/>
          </a:p>
          <a:p>
            <a:pPr marL="330200" lvl="0" indent="-279400" algn="just" rtl="0">
              <a:spcBef>
                <a:spcPts val="400"/>
              </a:spcBef>
              <a:spcAft>
                <a:spcPts val="0"/>
              </a:spcAft>
              <a:buSzPts val="1400"/>
              <a:buNone/>
            </a:pPr>
            <a:r>
              <a:rPr lang="it" sz="1800" b="1">
                <a:solidFill>
                  <a:srgbClr val="D419FE"/>
                </a:solidFill>
              </a:rPr>
              <a:t>importanti vi è il palazzo Passardi</a:t>
            </a:r>
            <a:endParaRPr sz="1800" b="1">
              <a:solidFill>
                <a:srgbClr val="D419FE"/>
              </a:solidFill>
            </a:endParaRPr>
          </a:p>
          <a:p>
            <a:pPr marL="330200" lvl="0" indent="-279400" algn="just" rtl="0">
              <a:spcBef>
                <a:spcPts val="400"/>
              </a:spcBef>
              <a:spcAft>
                <a:spcPts val="0"/>
              </a:spcAft>
              <a:buSzPts val="1400"/>
              <a:buNone/>
            </a:pPr>
            <a:r>
              <a:rPr lang="it" sz="1800" b="1">
                <a:solidFill>
                  <a:srgbClr val="D419FE"/>
                </a:solidFill>
              </a:rPr>
              <a:t>e la chiesa di santa Maria nuova</a:t>
            </a:r>
            <a:endParaRPr/>
          </a:p>
          <a:p>
            <a:pPr marL="330200" lvl="0" indent="-279400" algn="just" rtl="0">
              <a:spcBef>
                <a:spcPts val="400"/>
              </a:spcBef>
              <a:spcAft>
                <a:spcPts val="0"/>
              </a:spcAft>
              <a:buSzPts val="1400"/>
              <a:buNone/>
            </a:pPr>
            <a:r>
              <a:rPr lang="it" sz="1800" b="1">
                <a:solidFill>
                  <a:srgbClr val="D419FE"/>
                </a:solidFill>
              </a:rPr>
              <a:t>in cui la prima domenica dì</a:t>
            </a:r>
            <a:endParaRPr/>
          </a:p>
          <a:p>
            <a:pPr marL="330200" lvl="0" indent="-279400" algn="just" rtl="0">
              <a:spcBef>
                <a:spcPts val="400"/>
              </a:spcBef>
              <a:spcAft>
                <a:spcPts val="0"/>
              </a:spcAft>
              <a:buSzPts val="1400"/>
              <a:buNone/>
            </a:pPr>
            <a:r>
              <a:rPr lang="it" sz="1800" b="1">
                <a:solidFill>
                  <a:srgbClr val="D419FE"/>
                </a:solidFill>
              </a:rPr>
              <a:t>agosto è venerata la Madonna</a:t>
            </a:r>
            <a:endParaRPr/>
          </a:p>
          <a:p>
            <a:pPr marL="330200" lvl="0" indent="-279400" algn="just" rtl="0">
              <a:spcBef>
                <a:spcPts val="400"/>
              </a:spcBef>
              <a:spcAft>
                <a:spcPts val="0"/>
              </a:spcAft>
              <a:buSzPts val="1400"/>
              <a:buNone/>
            </a:pPr>
            <a:r>
              <a:rPr lang="it" sz="1800" b="1">
                <a:solidFill>
                  <a:srgbClr val="D419FE"/>
                </a:solidFill>
              </a:rPr>
              <a:t>della neve.  </a:t>
            </a:r>
            <a:endParaRPr sz="1800" b="1">
              <a:solidFill>
                <a:srgbClr val="D419FE"/>
              </a:solidFill>
            </a:endParaRPr>
          </a:p>
        </p:txBody>
      </p:sp>
      <p:sp>
        <p:nvSpPr>
          <p:cNvPr id="182" name="Google Shape;182;p30"/>
          <p:cNvSpPr txBox="1">
            <a:spLocks noGrp="1"/>
          </p:cNvSpPr>
          <p:nvPr>
            <p:ph type="body" idx="2"/>
          </p:nvPr>
        </p:nvSpPr>
        <p:spPr>
          <a:xfrm>
            <a:off x="3771901" y="92869"/>
            <a:ext cx="5079300" cy="1900500"/>
          </a:xfrm>
          <a:prstGeom prst="rect">
            <a:avLst/>
          </a:prstGeom>
          <a:noFill/>
          <a:ln>
            <a:noFill/>
          </a:ln>
        </p:spPr>
        <p:txBody>
          <a:bodyPr spcFirstLastPara="1" wrap="square" lIns="68575" tIns="34275" rIns="68575" bIns="34275" anchor="t" anchorCtr="0">
            <a:normAutofit fontScale="25000" lnSpcReduction="20000"/>
          </a:bodyPr>
          <a:lstStyle/>
          <a:p>
            <a:pPr marL="330200" lvl="0" indent="-254000" algn="l" rtl="0">
              <a:spcBef>
                <a:spcPts val="0"/>
              </a:spcBef>
              <a:spcAft>
                <a:spcPts val="0"/>
              </a:spcAft>
              <a:buSzPct val="80000"/>
              <a:buNone/>
            </a:pPr>
            <a:endParaRPr/>
          </a:p>
          <a:p>
            <a:pPr marL="330200" lvl="0" indent="-279400" algn="just" rtl="0">
              <a:lnSpc>
                <a:spcPct val="120000"/>
              </a:lnSpc>
              <a:spcBef>
                <a:spcPts val="400"/>
              </a:spcBef>
              <a:spcAft>
                <a:spcPts val="0"/>
              </a:spcAft>
              <a:buSzPct val="78571"/>
              <a:buNone/>
            </a:pPr>
            <a:r>
              <a:rPr lang="it" sz="5600" b="1">
                <a:solidFill>
                  <a:srgbClr val="FE2AD8"/>
                </a:solidFill>
              </a:rPr>
              <a:t>I</a:t>
            </a:r>
            <a:r>
              <a:rPr lang="it" sz="7200" b="1">
                <a:solidFill>
                  <a:srgbClr val="FE2AD8"/>
                </a:solidFill>
              </a:rPr>
              <a:t>l luogo in cui vivo si chiama Santa Maria nuova ed è la più grande frazione del comune di Bertinoro,  provincia dì Forlì Cesena. Dista 8 km  da Forlì e confina con i comuni dì  Forlimpopoli, Cesena e Ravenna.  </a:t>
            </a:r>
            <a:endParaRPr/>
          </a:p>
          <a:p>
            <a:pPr marL="330200" lvl="0" indent="-279400" algn="l" rtl="0">
              <a:lnSpc>
                <a:spcPct val="170000"/>
              </a:lnSpc>
              <a:spcBef>
                <a:spcPts val="300"/>
              </a:spcBef>
              <a:spcAft>
                <a:spcPts val="0"/>
              </a:spcAft>
              <a:buSzPct val="78571"/>
              <a:buNone/>
            </a:pPr>
            <a:r>
              <a:rPr lang="it" sz="5600"/>
              <a:t>,       </a:t>
            </a:r>
            <a:endParaRPr/>
          </a:p>
          <a:p>
            <a:pPr marL="330200" lvl="0" indent="-279400" algn="l" rtl="0">
              <a:spcBef>
                <a:spcPts val="100"/>
              </a:spcBef>
              <a:spcAft>
                <a:spcPts val="0"/>
              </a:spcAft>
              <a:buSzPct val="80000"/>
              <a:buNone/>
            </a:pPr>
            <a:endParaRPr/>
          </a:p>
        </p:txBody>
      </p:sp>
      <p:sp>
        <p:nvSpPr>
          <p:cNvPr id="183" name="Google Shape;183;p30"/>
          <p:cNvSpPr/>
          <p:nvPr/>
        </p:nvSpPr>
        <p:spPr>
          <a:xfrm>
            <a:off x="4750594" y="1914458"/>
            <a:ext cx="4393200" cy="18699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it" sz="1800" b="1" i="0" u="none" strike="noStrike" cap="none">
                <a:solidFill>
                  <a:srgbClr val="4E005F"/>
                </a:solidFill>
                <a:latin typeface="Century Gothic"/>
                <a:ea typeface="Century Gothic"/>
                <a:cs typeface="Century Gothic"/>
                <a:sym typeface="Century Gothic"/>
              </a:rPr>
              <a:t>In questo periodo si svolge anche la  così detta </a:t>
            </a:r>
            <a:r>
              <a:rPr lang="it" sz="1800" b="1" i="1" u="none" strike="noStrike" cap="none">
                <a:solidFill>
                  <a:srgbClr val="4E005F"/>
                </a:solidFill>
                <a:latin typeface="Century Gothic"/>
                <a:ea typeface="Century Gothic"/>
                <a:cs typeface="Century Gothic"/>
                <a:sym typeface="Century Gothic"/>
              </a:rPr>
              <a:t>“Sagra dei cavalli”</a:t>
            </a:r>
            <a:r>
              <a:rPr lang="it" sz="1800" b="1" i="0" u="none" strike="noStrike" cap="none">
                <a:solidFill>
                  <a:srgbClr val="4E005F"/>
                </a:solidFill>
                <a:latin typeface="Century Gothic"/>
                <a:ea typeface="Century Gothic"/>
                <a:cs typeface="Century Gothic"/>
                <a:sym typeface="Century Gothic"/>
              </a:rPr>
              <a:t> cioè  una festa in costume, tardo medievale,  in onore della famiglia Cavalli che comandava nel paese.</a:t>
            </a:r>
            <a:endParaRPr sz="1100"/>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84" name="Google Shape;184;p30"/>
          <p:cNvSpPr/>
          <p:nvPr/>
        </p:nvSpPr>
        <p:spPr>
          <a:xfrm>
            <a:off x="1364456" y="3228975"/>
            <a:ext cx="3464700" cy="1454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800" b="1">
                <a:solidFill>
                  <a:srgbClr val="D419FE"/>
                </a:solidFill>
                <a:latin typeface="Century Gothic"/>
                <a:ea typeface="Century Gothic"/>
                <a:cs typeface="Century Gothic"/>
                <a:sym typeface="Century Gothic"/>
              </a:rPr>
              <a:t>Essendo anche la patrona di Santa Maria Nuova, c’è la festa del paese e la processione e il palio dei rioni con le corse dei cavalli</a:t>
            </a:r>
            <a:endParaRPr sz="1800">
              <a:solidFill>
                <a:schemeClr val="lt1"/>
              </a:solidFill>
              <a:latin typeface="Century Gothic"/>
              <a:ea typeface="Century Gothic"/>
              <a:cs typeface="Century Gothic"/>
              <a:sym typeface="Century Gothic"/>
            </a:endParaRPr>
          </a:p>
        </p:txBody>
      </p:sp>
      <p:pic>
        <p:nvPicPr>
          <p:cNvPr id="185" name="Google Shape;185;p30" descr="C:\Users\Sala Studio Harmony1\Desktop\22222222222222.jpg"/>
          <p:cNvPicPr preferRelativeResize="0"/>
          <p:nvPr/>
        </p:nvPicPr>
        <p:blipFill rotWithShape="1">
          <a:blip r:embed="rId3">
            <a:alphaModFix/>
          </a:blip>
          <a:srcRect/>
          <a:stretch/>
        </p:blipFill>
        <p:spPr>
          <a:xfrm>
            <a:off x="143416" y="3307489"/>
            <a:ext cx="1228185" cy="1378811"/>
          </a:xfrm>
          <a:prstGeom prst="rect">
            <a:avLst/>
          </a:prstGeom>
          <a:noFill/>
          <a:ln>
            <a:noFill/>
          </a:ln>
        </p:spPr>
      </p:pic>
      <p:pic>
        <p:nvPicPr>
          <p:cNvPr id="186" name="Google Shape;186;p30" descr="C:\Users\Sala Studio Harmony1\Desktop\111.jpg"/>
          <p:cNvPicPr preferRelativeResize="0"/>
          <p:nvPr/>
        </p:nvPicPr>
        <p:blipFill rotWithShape="1">
          <a:blip r:embed="rId4">
            <a:alphaModFix/>
          </a:blip>
          <a:srcRect/>
          <a:stretch/>
        </p:blipFill>
        <p:spPr>
          <a:xfrm>
            <a:off x="6927560" y="3521868"/>
            <a:ext cx="1459203" cy="1092994"/>
          </a:xfrm>
          <a:prstGeom prst="rect">
            <a:avLst/>
          </a:prstGeom>
          <a:noFill/>
          <a:ln>
            <a:noFill/>
          </a:ln>
        </p:spPr>
      </p:pic>
      <p:pic>
        <p:nvPicPr>
          <p:cNvPr id="187" name="Google Shape;187;p30" descr="C:\Users\Sala Studio Harmony1\Desktop\oooooo.jpg"/>
          <p:cNvPicPr preferRelativeResize="0"/>
          <p:nvPr/>
        </p:nvPicPr>
        <p:blipFill rotWithShape="1">
          <a:blip r:embed="rId5">
            <a:alphaModFix/>
          </a:blip>
          <a:srcRect/>
          <a:stretch/>
        </p:blipFill>
        <p:spPr>
          <a:xfrm>
            <a:off x="5136356" y="3526447"/>
            <a:ext cx="1164431" cy="13848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18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000"/>
                                        <p:tgtEl>
                                          <p:spTgt spid="187"/>
                                        </p:tgtEl>
                                        <p:attrNameLst>
                                          <p:attrName>ppt_w</p:attrName>
                                        </p:attrNameLst>
                                      </p:cBhvr>
                                      <p:tavLst>
                                        <p:tav tm="0">
                                          <p:val>
                                            <p:strVal val="0"/>
                                          </p:val>
                                        </p:tav>
                                        <p:tav tm="100000">
                                          <p:val>
                                            <p:strVal val="#ppt_w"/>
                                          </p:val>
                                        </p:tav>
                                      </p:tavLst>
                                    </p:anim>
                                    <p:anim calcmode="lin" valueType="num">
                                      <p:cBhvr additive="base">
                                        <p:cTn id="12" dur="1000"/>
                                        <p:tgtEl>
                                          <p:spTgt spid="18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nodeType="clickEffect">
                                  <p:stCondLst>
                                    <p:cond delay="0"/>
                                  </p:stCondLst>
                                  <p:childTnLst>
                                    <p:anim calcmode="lin" valueType="num">
                                      <p:cBhvr additive="base">
                                        <p:cTn id="16" dur="1000"/>
                                        <p:tgtEl>
                                          <p:spTgt spid="186"/>
                                        </p:tgtEl>
                                        <p:attrNameLst>
                                          <p:attrName>ppt_w</p:attrName>
                                        </p:attrNameLst>
                                      </p:cBhvr>
                                      <p:tavLst>
                                        <p:tav tm="0">
                                          <p:val>
                                            <p:strVal val="#ppt_w"/>
                                          </p:val>
                                        </p:tav>
                                        <p:tav tm="100000">
                                          <p:val>
                                            <p:strVal val="0"/>
                                          </p:val>
                                        </p:tav>
                                      </p:tavLst>
                                    </p:anim>
                                    <p:anim calcmode="lin" valueType="num">
                                      <p:cBhvr additive="base">
                                        <p:cTn id="17" dur="1000"/>
                                        <p:tgtEl>
                                          <p:spTgt spid="186"/>
                                        </p:tgtEl>
                                        <p:attrNameLst>
                                          <p:attrName>ppt_h</p:attrName>
                                        </p:attrNameLst>
                                      </p:cBhvr>
                                      <p:tavLst>
                                        <p:tav tm="0">
                                          <p:val>
                                            <p:strVal val="#ppt_h"/>
                                          </p:val>
                                        </p:tav>
                                        <p:tav tm="100000">
                                          <p:val>
                                            <p:strVal val="0"/>
                                          </p:val>
                                        </p:tav>
                                      </p:tavLst>
                                    </p:anim>
                                    <p:set>
                                      <p:cBhvr>
                                        <p:cTn id="18" dur="1" fill="hold">
                                          <p:stCondLst>
                                            <p:cond delay="1000"/>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body" idx="2"/>
          </p:nvPr>
        </p:nvSpPr>
        <p:spPr>
          <a:xfrm>
            <a:off x="3307556" y="1085850"/>
            <a:ext cx="5379300" cy="3600600"/>
          </a:xfrm>
          <a:prstGeom prst="rect">
            <a:avLst/>
          </a:prstGeom>
          <a:noFill/>
          <a:ln>
            <a:noFill/>
          </a:ln>
        </p:spPr>
        <p:txBody>
          <a:bodyPr spcFirstLastPara="1" wrap="square" lIns="68575" tIns="34275" rIns="68575" bIns="34275" anchor="t" anchorCtr="0">
            <a:normAutofit fontScale="92500" lnSpcReduction="20000"/>
          </a:bodyPr>
          <a:lstStyle/>
          <a:p>
            <a:pPr marL="330200" lvl="0" indent="-284480" algn="just" rtl="0">
              <a:lnSpc>
                <a:spcPct val="120000"/>
              </a:lnSpc>
              <a:spcBef>
                <a:spcPts val="0"/>
              </a:spcBef>
              <a:spcAft>
                <a:spcPts val="0"/>
              </a:spcAft>
              <a:buSzPct val="80000"/>
              <a:buChar char="⦿"/>
            </a:pPr>
            <a:r>
              <a:rPr lang="it">
                <a:latin typeface="Algerian"/>
                <a:ea typeface="Algerian"/>
                <a:cs typeface="Algerian"/>
                <a:sym typeface="Algerian"/>
              </a:rPr>
              <a:t>Y TENGO CATORCE ANOS Y VIVO EN  SANTA MARIA NUOVA.</a:t>
            </a:r>
            <a:endParaRPr/>
          </a:p>
          <a:p>
            <a:pPr marL="330200" lvl="0" indent="-284480" algn="just" rtl="0">
              <a:lnSpc>
                <a:spcPct val="120000"/>
              </a:lnSpc>
              <a:spcBef>
                <a:spcPts val="400"/>
              </a:spcBef>
              <a:spcAft>
                <a:spcPts val="0"/>
              </a:spcAft>
              <a:buSzPct val="80000"/>
              <a:buChar char="⦿"/>
            </a:pPr>
            <a:r>
              <a:rPr lang="it">
                <a:latin typeface="Algerian"/>
                <a:ea typeface="Algerian"/>
                <a:cs typeface="Algerian"/>
                <a:sym typeface="Algerian"/>
              </a:rPr>
              <a:t>ASISTO AL PRIMERO DE SECUDARIA.</a:t>
            </a:r>
            <a:endParaRPr/>
          </a:p>
          <a:p>
            <a:pPr marL="330200" lvl="0" indent="-284480" algn="just" rtl="0">
              <a:lnSpc>
                <a:spcPct val="120000"/>
              </a:lnSpc>
              <a:spcBef>
                <a:spcPts val="400"/>
              </a:spcBef>
              <a:spcAft>
                <a:spcPts val="0"/>
              </a:spcAft>
              <a:buSzPct val="80000"/>
              <a:buChar char="⦿"/>
            </a:pPr>
            <a:r>
              <a:rPr lang="it">
                <a:latin typeface="Algerian"/>
                <a:ea typeface="Algerian"/>
                <a:cs typeface="Algerian"/>
                <a:sym typeface="Algerian"/>
              </a:rPr>
              <a:t>TENGO CUATRO PERROS.</a:t>
            </a:r>
            <a:endParaRPr/>
          </a:p>
          <a:p>
            <a:pPr marL="330200" lvl="0" indent="-284480" algn="just" rtl="0">
              <a:lnSpc>
                <a:spcPct val="120000"/>
              </a:lnSpc>
              <a:spcBef>
                <a:spcPts val="400"/>
              </a:spcBef>
              <a:spcAft>
                <a:spcPts val="0"/>
              </a:spcAft>
              <a:buSzPct val="80000"/>
              <a:buChar char="⦿"/>
            </a:pPr>
            <a:r>
              <a:rPr lang="it">
                <a:latin typeface="Algerian"/>
                <a:ea typeface="Algerian"/>
                <a:cs typeface="Algerian"/>
                <a:sym typeface="Algerian"/>
              </a:rPr>
              <a:t>MI MEJOR AMIGA SE LLAMA CHIARA.</a:t>
            </a:r>
            <a:endParaRPr/>
          </a:p>
          <a:p>
            <a:pPr marL="330200" lvl="0" indent="-284480" algn="just" rtl="0">
              <a:lnSpc>
                <a:spcPct val="120000"/>
              </a:lnSpc>
              <a:spcBef>
                <a:spcPts val="400"/>
              </a:spcBef>
              <a:spcAft>
                <a:spcPts val="0"/>
              </a:spcAft>
              <a:buSzPct val="80000"/>
              <a:buChar char="⦿"/>
            </a:pPr>
            <a:r>
              <a:rPr lang="it">
                <a:latin typeface="Algerian"/>
                <a:ea typeface="Algerian"/>
                <a:cs typeface="Algerian"/>
                <a:sym typeface="Algerian"/>
              </a:rPr>
              <a:t>A MI ME GUSTA LA PIZZA Y LA  COMIDA CHINA.</a:t>
            </a:r>
            <a:endParaRPr/>
          </a:p>
          <a:p>
            <a:pPr marL="330200" lvl="0" indent="-284480" algn="just" rtl="0">
              <a:lnSpc>
                <a:spcPct val="120000"/>
              </a:lnSpc>
              <a:spcBef>
                <a:spcPts val="400"/>
              </a:spcBef>
              <a:spcAft>
                <a:spcPts val="0"/>
              </a:spcAft>
              <a:buSzPct val="80000"/>
              <a:buChar char="⦿"/>
            </a:pPr>
            <a:r>
              <a:rPr lang="it">
                <a:latin typeface="Algerian"/>
                <a:ea typeface="Algerian"/>
                <a:cs typeface="Algerian"/>
                <a:sym typeface="Algerian"/>
              </a:rPr>
              <a:t>YO SOY BUENA,  SIMPATICA, AMABLE, Y GENEROSA. </a:t>
            </a:r>
            <a:endParaRPr>
              <a:latin typeface="Algerian"/>
              <a:ea typeface="Algerian"/>
              <a:cs typeface="Algerian"/>
              <a:sym typeface="Algerian"/>
            </a:endParaRPr>
          </a:p>
          <a:p>
            <a:pPr marL="330200" lvl="0" indent="-284480" algn="just" rtl="0">
              <a:lnSpc>
                <a:spcPct val="120000"/>
              </a:lnSpc>
              <a:spcBef>
                <a:spcPts val="400"/>
              </a:spcBef>
              <a:spcAft>
                <a:spcPts val="0"/>
              </a:spcAft>
              <a:buSzPct val="80000"/>
              <a:buChar char="⦿"/>
            </a:pPr>
            <a:r>
              <a:rPr lang="it">
                <a:latin typeface="Algerian"/>
                <a:ea typeface="Algerian"/>
                <a:cs typeface="Algerian"/>
                <a:sym typeface="Algerian"/>
              </a:rPr>
              <a:t>TENGO EL CABELLO RIZADO Y LOS OJOS CASTAÑOS</a:t>
            </a:r>
            <a:endParaRPr>
              <a:solidFill>
                <a:srgbClr val="E90062"/>
              </a:solidFill>
              <a:latin typeface="Algerian"/>
              <a:ea typeface="Algerian"/>
              <a:cs typeface="Algerian"/>
              <a:sym typeface="Algerian"/>
            </a:endParaRPr>
          </a:p>
        </p:txBody>
      </p:sp>
      <p:sp>
        <p:nvSpPr>
          <p:cNvPr id="193" name="Google Shape;193;p31"/>
          <p:cNvSpPr txBox="1">
            <a:spLocks noGrp="1"/>
          </p:cNvSpPr>
          <p:nvPr>
            <p:ph type="title"/>
          </p:nvPr>
        </p:nvSpPr>
        <p:spPr>
          <a:xfrm>
            <a:off x="564356" y="150614"/>
            <a:ext cx="8229600" cy="10491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rgbClr val="FF599C"/>
              </a:buClr>
              <a:buSzPts val="4100"/>
              <a:buFont typeface="Algerian"/>
              <a:buNone/>
            </a:pPr>
            <a:r>
              <a:rPr lang="it" sz="4100">
                <a:latin typeface="Algerian"/>
                <a:ea typeface="Algerian"/>
                <a:cs typeface="Algerian"/>
                <a:sym typeface="Algerian"/>
              </a:rPr>
              <a:t>HOLA MELLAMO NOEMI</a:t>
            </a:r>
            <a:endParaRPr sz="4100">
              <a:latin typeface="Algerian"/>
              <a:ea typeface="Algerian"/>
              <a:cs typeface="Algerian"/>
              <a:sym typeface="Algerian"/>
            </a:endParaRPr>
          </a:p>
        </p:txBody>
      </p:sp>
      <p:pic>
        <p:nvPicPr>
          <p:cNvPr id="194" name="Google Shape;194;p31" descr="C:\Users\Sala Studio Harmony1\Pictures\IMG_20210429_100342.jpg"/>
          <p:cNvPicPr preferRelativeResize="0">
            <a:picLocks noGrp="1"/>
          </p:cNvPicPr>
          <p:nvPr>
            <p:ph type="body" idx="2"/>
          </p:nvPr>
        </p:nvPicPr>
        <p:blipFill rotWithShape="1">
          <a:blip r:embed="rId3">
            <a:alphaModFix/>
          </a:blip>
          <a:srcRect/>
          <a:stretch/>
        </p:blipFill>
        <p:spPr>
          <a:xfrm>
            <a:off x="365819" y="1190228"/>
            <a:ext cx="2649000" cy="353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1000"/>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457200" y="200620"/>
            <a:ext cx="8229600" cy="10491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it"/>
              <a:t>DIRITTO</a:t>
            </a:r>
            <a:endParaRPr/>
          </a:p>
        </p:txBody>
      </p:sp>
      <p:pic>
        <p:nvPicPr>
          <p:cNvPr id="200" name="Google Shape;200;p32"/>
          <p:cNvPicPr preferRelativeResize="0"/>
          <p:nvPr/>
        </p:nvPicPr>
        <p:blipFill>
          <a:blip r:embed="rId3">
            <a:alphaModFix/>
          </a:blip>
          <a:stretch>
            <a:fillRect/>
          </a:stretch>
        </p:blipFill>
        <p:spPr>
          <a:xfrm>
            <a:off x="152400" y="1402125"/>
            <a:ext cx="8277226" cy="366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1000"/>
                                        <p:tgtEl>
                                          <p:spTgt spid="199"/>
                                        </p:tgtEl>
                                        <p:attrNameLst>
                                          <p:attrName>ppt_w</p:attrName>
                                        </p:attrNameLst>
                                      </p:cBhvr>
                                      <p:tavLst>
                                        <p:tav tm="0">
                                          <p:val>
                                            <p:strVal val="0"/>
                                          </p:val>
                                        </p:tav>
                                        <p:tav tm="100000">
                                          <p:val>
                                            <p:strVal val="#ppt_w"/>
                                          </p:val>
                                        </p:tav>
                                      </p:tavLst>
                                    </p:anim>
                                    <p:anim calcmode="lin" valueType="num">
                                      <p:cBhvr additive="base">
                                        <p:cTn id="8" dur="1000"/>
                                        <p:tgtEl>
                                          <p:spTgt spid="1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0">
              <a:srgbClr val="E6E6E6"/>
            </a:gs>
            <a:gs pos="32000">
              <a:srgbClr val="7D8496"/>
            </a:gs>
            <a:gs pos="47000">
              <a:srgbClr val="E6E6E6"/>
            </a:gs>
            <a:gs pos="85000">
              <a:srgbClr val="7D8496"/>
            </a:gs>
            <a:gs pos="100000">
              <a:srgbClr val="E6E6E6"/>
            </a:gs>
          </a:gsLst>
          <a:path path="circle">
            <a:fillToRect l="100000" t="100000"/>
          </a:path>
          <a:tileRect r="-100000" b="-100000"/>
        </a:gradFill>
        <a:effectLst/>
      </p:bgPr>
    </p:bg>
    <p:spTree>
      <p:nvGrpSpPr>
        <p:cNvPr id="1" name="Shape 204"/>
        <p:cNvGrpSpPr/>
        <p:nvPr/>
      </p:nvGrpSpPr>
      <p:grpSpPr>
        <a:xfrm>
          <a:off x="0" y="0"/>
          <a:ext cx="0" cy="0"/>
          <a:chOff x="0" y="0"/>
          <a:chExt cx="0" cy="0"/>
        </a:xfrm>
      </p:grpSpPr>
      <p:pic>
        <p:nvPicPr>
          <p:cNvPr id="205" name="Google Shape;205;p33" descr="C:\Users\Sala Studio Harmony1\Pictures\download.jpg"/>
          <p:cNvPicPr preferRelativeResize="0"/>
          <p:nvPr/>
        </p:nvPicPr>
        <p:blipFill rotWithShape="1">
          <a:blip r:embed="rId3">
            <a:alphaModFix/>
          </a:blip>
          <a:srcRect/>
          <a:stretch/>
        </p:blipFill>
        <p:spPr>
          <a:xfrm>
            <a:off x="5597639" y="2799013"/>
            <a:ext cx="3546361" cy="1985962"/>
          </a:xfrm>
          <a:prstGeom prst="rect">
            <a:avLst/>
          </a:prstGeom>
          <a:noFill/>
          <a:ln>
            <a:noFill/>
          </a:ln>
          <a:effectLst>
            <a:outerShdw blurRad="1270000" dist="2540000" dir="8160000" sx="45000" sy="45000" algn="ctr" rotWithShape="0">
              <a:srgbClr val="000000">
                <a:alpha val="20000"/>
              </a:srgbClr>
            </a:outerShdw>
          </a:effectLst>
        </p:spPr>
      </p:pic>
      <p:sp>
        <p:nvSpPr>
          <p:cNvPr id="206" name="Google Shape;206;p33"/>
          <p:cNvSpPr txBox="1">
            <a:spLocks noGrp="1"/>
          </p:cNvSpPr>
          <p:nvPr>
            <p:ph type="title"/>
          </p:nvPr>
        </p:nvSpPr>
        <p:spPr>
          <a:xfrm>
            <a:off x="435769" y="85726"/>
            <a:ext cx="8458200" cy="1236000"/>
          </a:xfrm>
          <a:prstGeom prst="rect">
            <a:avLst/>
          </a:prstGeom>
          <a:noFill/>
          <a:ln>
            <a:noFill/>
          </a:ln>
        </p:spPr>
        <p:txBody>
          <a:bodyPr spcFirstLastPara="1" wrap="square" lIns="68575" tIns="34275" rIns="68575" bIns="34275" anchor="ctr" anchorCtr="0">
            <a:normAutofit/>
          </a:bodyPr>
          <a:lstStyle/>
          <a:p>
            <a:pPr marL="368300" lvl="0" indent="0" algn="l" rtl="0">
              <a:spcBef>
                <a:spcPts val="0"/>
              </a:spcBef>
              <a:spcAft>
                <a:spcPts val="0"/>
              </a:spcAft>
              <a:buClr>
                <a:srgbClr val="7030A0"/>
              </a:buClr>
              <a:buSzPts val="3300"/>
              <a:buFont typeface="Arial"/>
              <a:buNone/>
            </a:pPr>
            <a:r>
              <a:rPr lang="it" sz="3300">
                <a:solidFill>
                  <a:srgbClr val="7030A0"/>
                </a:solidFill>
                <a:latin typeface="Arial"/>
                <a:ea typeface="Arial"/>
                <a:cs typeface="Arial"/>
                <a:sym typeface="Arial"/>
              </a:rPr>
              <a:t>Il mondo che vorrei …..</a:t>
            </a:r>
            <a:br>
              <a:rPr lang="it" sz="3300">
                <a:solidFill>
                  <a:srgbClr val="7030A0"/>
                </a:solidFill>
                <a:latin typeface="Arial"/>
                <a:ea typeface="Arial"/>
                <a:cs typeface="Arial"/>
                <a:sym typeface="Arial"/>
              </a:rPr>
            </a:br>
            <a:r>
              <a:rPr lang="it" sz="3300">
                <a:solidFill>
                  <a:srgbClr val="7030A0"/>
                </a:solidFill>
                <a:latin typeface="Arial"/>
                <a:ea typeface="Arial"/>
                <a:cs typeface="Arial"/>
                <a:sym typeface="Arial"/>
              </a:rPr>
              <a:t> Il     mondo       che     vorrei     …….</a:t>
            </a:r>
            <a:endParaRPr sz="3300">
              <a:solidFill>
                <a:srgbClr val="7030A0"/>
              </a:solidFill>
              <a:latin typeface="Arial"/>
              <a:ea typeface="Arial"/>
              <a:cs typeface="Arial"/>
              <a:sym typeface="Arial"/>
            </a:endParaRPr>
          </a:p>
        </p:txBody>
      </p:sp>
      <p:sp>
        <p:nvSpPr>
          <p:cNvPr id="207" name="Google Shape;207;p33"/>
          <p:cNvSpPr txBox="1">
            <a:spLocks noGrp="1"/>
          </p:cNvSpPr>
          <p:nvPr>
            <p:ph type="body" idx="1"/>
          </p:nvPr>
        </p:nvSpPr>
        <p:spPr>
          <a:xfrm>
            <a:off x="214313" y="1471614"/>
            <a:ext cx="8708100" cy="1177500"/>
          </a:xfrm>
          <a:prstGeom prst="rect">
            <a:avLst/>
          </a:prstGeom>
          <a:noFill/>
          <a:ln>
            <a:noFill/>
          </a:ln>
        </p:spPr>
        <p:txBody>
          <a:bodyPr spcFirstLastPara="1" wrap="square" lIns="68575" tIns="34275" rIns="68575" bIns="34275" anchor="ctr" anchorCtr="0">
            <a:spAutoFit/>
          </a:bodyPr>
          <a:lstStyle/>
          <a:p>
            <a:pPr marL="0" marR="0" lvl="0" indent="0" algn="just" rtl="0">
              <a:lnSpc>
                <a:spcPct val="100000"/>
              </a:lnSpc>
              <a:spcBef>
                <a:spcPts val="0"/>
              </a:spcBef>
              <a:spcAft>
                <a:spcPts val="0"/>
              </a:spcAft>
              <a:buClr>
                <a:srgbClr val="FF0000"/>
              </a:buClr>
              <a:buSzPts val="1800"/>
              <a:buFont typeface="Arial"/>
              <a:buNone/>
            </a:pPr>
            <a:r>
              <a:rPr lang="it" sz="1800" b="0" i="0" u="none" strike="noStrike" cap="none">
                <a:solidFill>
                  <a:srgbClr val="FF0000"/>
                </a:solidFill>
                <a:latin typeface="Arial"/>
                <a:ea typeface="Arial"/>
                <a:cs typeface="Arial"/>
                <a:sym typeface="Arial"/>
              </a:rPr>
              <a:t>Se abitassi in una nuova stella vorrei che fosse tutto più pulito, senza inquinamento  dell’aria,  del terreno e dell’acqua.  Mi piacerebbe che fosse un enorme mare con tanta spiaggia. Il clima dovrebbe alternarsi tra la primavera e l’estate, con una temperatura sempre tiepida o calda.</a:t>
            </a:r>
            <a:endParaRPr sz="1800" b="0" i="0" u="none" strike="noStrike" cap="none">
              <a:solidFill>
                <a:srgbClr val="FF0000"/>
              </a:solidFill>
              <a:latin typeface="Arial"/>
              <a:ea typeface="Arial"/>
              <a:cs typeface="Arial"/>
              <a:sym typeface="Arial"/>
            </a:endParaRPr>
          </a:p>
        </p:txBody>
      </p:sp>
      <p:sp>
        <p:nvSpPr>
          <p:cNvPr id="208" name="Google Shape;208;p33"/>
          <p:cNvSpPr txBox="1"/>
          <p:nvPr/>
        </p:nvSpPr>
        <p:spPr>
          <a:xfrm>
            <a:off x="214313" y="2636045"/>
            <a:ext cx="5257800" cy="2285700"/>
          </a:xfrm>
          <a:prstGeom prst="rect">
            <a:avLst/>
          </a:prstGeom>
          <a:noFill/>
          <a:ln>
            <a:noFill/>
          </a:ln>
        </p:spPr>
        <p:txBody>
          <a:bodyPr spcFirstLastPara="1" wrap="square" lIns="68575" tIns="34275" rIns="68575" bIns="34275" anchor="ctr" anchorCtr="0">
            <a:spAutoFit/>
          </a:bodyPr>
          <a:lstStyle/>
          <a:p>
            <a:pPr marL="0" marR="0" lvl="0" indent="0" algn="just" rtl="0">
              <a:lnSpc>
                <a:spcPct val="100000"/>
              </a:lnSpc>
              <a:spcBef>
                <a:spcPts val="0"/>
              </a:spcBef>
              <a:spcAft>
                <a:spcPts val="0"/>
              </a:spcAft>
              <a:buClr>
                <a:srgbClr val="C00000"/>
              </a:buClr>
              <a:buSzPts val="1800"/>
              <a:buFont typeface="Calibri"/>
              <a:buNone/>
            </a:pPr>
            <a:r>
              <a:rPr lang="it" sz="1800" b="0" i="0" u="none" strike="noStrike" cap="none">
                <a:solidFill>
                  <a:srgbClr val="C00000"/>
                </a:solidFill>
                <a:latin typeface="Calibri"/>
                <a:ea typeface="Calibri"/>
                <a:cs typeface="Calibri"/>
                <a:sym typeface="Calibri"/>
              </a:rPr>
              <a:t>La giornata dovrebbe essere di 27 ore, delle quali rimango sveglia per 18 e dormo per 9 ore.</a:t>
            </a:r>
            <a:endParaRPr sz="1800" b="0"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Clr>
                <a:srgbClr val="C00000"/>
              </a:buClr>
              <a:buSzPts val="1800"/>
              <a:buFont typeface="Calibri"/>
              <a:buNone/>
            </a:pPr>
            <a:r>
              <a:rPr lang="it" sz="1800" b="0" i="0" u="none" strike="noStrike" cap="none">
                <a:solidFill>
                  <a:srgbClr val="C00000"/>
                </a:solidFill>
                <a:latin typeface="Calibri"/>
                <a:ea typeface="Calibri"/>
                <a:cs typeface="Calibri"/>
                <a:sym typeface="Calibri"/>
              </a:rPr>
              <a:t>Il sole dovrebbe sorgere all’ora in cui io mi alzo  cioè  alle ore 7:00 e dovrebbe  tramontare dopo 14 ore. </a:t>
            </a:r>
            <a:endParaRPr sz="1800" b="0"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Clr>
                <a:srgbClr val="C00000"/>
              </a:buClr>
              <a:buSzPts val="1800"/>
              <a:buFont typeface="Calibri"/>
              <a:buNone/>
            </a:pPr>
            <a:r>
              <a:rPr lang="it" sz="1800" b="0" i="0" u="none" strike="noStrike" cap="none">
                <a:solidFill>
                  <a:srgbClr val="C00000"/>
                </a:solidFill>
                <a:latin typeface="Calibri"/>
                <a:ea typeface="Calibri"/>
                <a:cs typeface="Calibri"/>
                <a:sym typeface="Calibri"/>
              </a:rPr>
              <a:t>Mi piacerebbe che le persone non morissero nel senso che quando una persona compie 40 anni si addormenta e si risveglia a 6 anni. Non ci sono nascite e neppure morti.</a:t>
            </a:r>
            <a:endParaRPr sz="1800" b="0"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1000"/>
                                        <p:tgtEl>
                                          <p:spTgt spid="20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457200" y="200620"/>
            <a:ext cx="8229600" cy="1049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it"/>
              <a:t>G R A Z I E   P E R L’ A T T E N Z I O N E</a:t>
            </a:r>
            <a:endParaRPr/>
          </a:p>
        </p:txBody>
      </p:sp>
      <p:sp>
        <p:nvSpPr>
          <p:cNvPr id="214" name="Google Shape;214;p34"/>
          <p:cNvSpPr txBox="1">
            <a:spLocks noGrp="1"/>
          </p:cNvSpPr>
          <p:nvPr>
            <p:ph type="body" idx="1"/>
          </p:nvPr>
        </p:nvSpPr>
        <p:spPr>
          <a:xfrm>
            <a:off x="457200" y="1412104"/>
            <a:ext cx="8229600" cy="1107600"/>
          </a:xfrm>
          <a:prstGeom prst="rect">
            <a:avLst/>
          </a:prstGeom>
        </p:spPr>
        <p:txBody>
          <a:bodyPr spcFirstLastPara="1" wrap="square" lIns="68575" tIns="34275" rIns="68575" bIns="34275" anchor="t" anchorCtr="0">
            <a:normAutofit/>
          </a:bodyPr>
          <a:lstStyle/>
          <a:p>
            <a:pPr marL="0" lvl="0" indent="0" algn="ctr" rtl="0">
              <a:spcBef>
                <a:spcPts val="300"/>
              </a:spcBef>
              <a:spcAft>
                <a:spcPts val="0"/>
              </a:spcAft>
              <a:buNone/>
            </a:pPr>
            <a:r>
              <a:rPr lang="it" sz="3600">
                <a:latin typeface="Comic Sans MS"/>
                <a:ea typeface="Comic Sans MS"/>
                <a:cs typeface="Comic Sans MS"/>
                <a:sym typeface="Comic Sans MS"/>
              </a:rPr>
              <a:t>Noemi</a:t>
            </a:r>
            <a:endParaRPr sz="400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2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Presentazione su schermo (16:9)</PresentationFormat>
  <Paragraphs>41</Paragraphs>
  <Slides>9</Slides>
  <Notes>9</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9</vt:i4>
      </vt:variant>
    </vt:vector>
  </HeadingPairs>
  <TitlesOfParts>
    <vt:vector size="19" baseType="lpstr">
      <vt:lpstr>Century Gothic</vt:lpstr>
      <vt:lpstr>Comic Sans MS</vt:lpstr>
      <vt:lpstr>Arial Black</vt:lpstr>
      <vt:lpstr>Calibri</vt:lpstr>
      <vt:lpstr>Verdana</vt:lpstr>
      <vt:lpstr>Arial</vt:lpstr>
      <vt:lpstr>Algerian</vt:lpstr>
      <vt:lpstr>Noto Sans Symbols</vt:lpstr>
      <vt:lpstr>Simple Light</vt:lpstr>
      <vt:lpstr>Verve</vt:lpstr>
      <vt:lpstr>C h i  s o n o  i o ?</vt:lpstr>
      <vt:lpstr>Psicologia</vt:lpstr>
      <vt:lpstr>  La mia storia</vt:lpstr>
      <vt:lpstr>Presentazione standard di PowerPoint</vt:lpstr>
      <vt:lpstr>Dove vivo</vt:lpstr>
      <vt:lpstr>HOLA MELLAMO NOEMI</vt:lpstr>
      <vt:lpstr>DIRITTO</vt:lpstr>
      <vt:lpstr>Il mondo che vorrei …..  Il     mondo       che     vorrei     …….</vt:lpstr>
      <vt:lpstr>G R A Z I E   P E R L’ A T T E N Z I O N 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i  s o n o  i o ?</dc:title>
  <dc:creator>Andrea Maestri</dc:creator>
  <cp:lastModifiedBy>Andrea Maestri</cp:lastModifiedBy>
  <cp:revision>1</cp:revision>
  <dcterms:modified xsi:type="dcterms:W3CDTF">2021-05-30T16:42:11Z</dcterms:modified>
</cp:coreProperties>
</file>