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 id="2147483796" r:id="rId2"/>
  </p:sldMasterIdLst>
  <p:notesMasterIdLst>
    <p:notesMasterId r:id="rId44"/>
  </p:notesMasterIdLst>
  <p:sldIdLst>
    <p:sldId id="256"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500" r:id="rId18"/>
    <p:sldId id="499" r:id="rId19"/>
    <p:sldId id="475" r:id="rId20"/>
    <p:sldId id="324" r:id="rId21"/>
    <p:sldId id="347" r:id="rId22"/>
    <p:sldId id="479" r:id="rId23"/>
    <p:sldId id="335" r:id="rId24"/>
    <p:sldId id="480" r:id="rId25"/>
    <p:sldId id="481" r:id="rId26"/>
    <p:sldId id="482" r:id="rId27"/>
    <p:sldId id="483" r:id="rId28"/>
    <p:sldId id="484"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369"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6BFD41A-4559-4417-97E7-C45391E8724B}">
          <p14:sldIdLst>
            <p14:sldId id="256"/>
            <p14:sldId id="274"/>
            <p14:sldId id="275"/>
            <p14:sldId id="276"/>
            <p14:sldId id="277"/>
            <p14:sldId id="278"/>
            <p14:sldId id="279"/>
            <p14:sldId id="280"/>
            <p14:sldId id="281"/>
            <p14:sldId id="282"/>
            <p14:sldId id="283"/>
            <p14:sldId id="284"/>
            <p14:sldId id="285"/>
            <p14:sldId id="286"/>
            <p14:sldId id="287"/>
            <p14:sldId id="500"/>
            <p14:sldId id="499"/>
            <p14:sldId id="475"/>
            <p14:sldId id="324"/>
            <p14:sldId id="347"/>
            <p14:sldId id="479"/>
            <p14:sldId id="335"/>
            <p14:sldId id="480"/>
            <p14:sldId id="481"/>
            <p14:sldId id="482"/>
            <p14:sldId id="483"/>
            <p14:sldId id="484"/>
            <p14:sldId id="486"/>
            <p14:sldId id="487"/>
            <p14:sldId id="488"/>
            <p14:sldId id="489"/>
            <p14:sldId id="490"/>
            <p14:sldId id="491"/>
            <p14:sldId id="492"/>
            <p14:sldId id="493"/>
            <p14:sldId id="494"/>
            <p14:sldId id="495"/>
            <p14:sldId id="496"/>
            <p14:sldId id="497"/>
            <p14:sldId id="498"/>
            <p14:sldId id="369"/>
          </p14:sldIdLst>
        </p14:section>
        <p14:section name="Sezione senza titolo" id="{049CBEC1-15D7-4375-88AF-460F8F6A88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00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3116" autoAdjust="0"/>
  </p:normalViewPr>
  <p:slideViewPr>
    <p:cSldViewPr showGuides="1">
      <p:cViewPr varScale="1">
        <p:scale>
          <a:sx n="100" d="100"/>
          <a:sy n="100" d="100"/>
        </p:scale>
        <p:origin x="450" y="7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aestri" userId="0e4b316961acaade" providerId="LiveId" clId="{B6E183AF-2C76-470C-AFCA-8B63E974EF44}"/>
    <pc:docChg chg="undo custSel addSld delSld modSld modSection">
      <pc:chgData name="Andrea Maestri" userId="0e4b316961acaade" providerId="LiveId" clId="{B6E183AF-2C76-470C-AFCA-8B63E974EF44}" dt="2021-05-30T19:33:18.016" v="355" actId="20577"/>
      <pc:docMkLst>
        <pc:docMk/>
      </pc:docMkLst>
      <pc:sldChg chg="modSp mod">
        <pc:chgData name="Andrea Maestri" userId="0e4b316961acaade" providerId="LiveId" clId="{B6E183AF-2C76-470C-AFCA-8B63E974EF44}" dt="2021-05-30T19:31:05.446" v="299" actId="27636"/>
        <pc:sldMkLst>
          <pc:docMk/>
          <pc:sldMk cId="2026715756" sldId="256"/>
        </pc:sldMkLst>
        <pc:spChg chg="mod">
          <ac:chgData name="Andrea Maestri" userId="0e4b316961acaade" providerId="LiveId" clId="{B6E183AF-2C76-470C-AFCA-8B63E974EF44}" dt="2021-05-28T13:56:17.974" v="268"/>
          <ac:spMkLst>
            <pc:docMk/>
            <pc:sldMk cId="2026715756" sldId="256"/>
            <ac:spMk id="2" creationId="{00000000-0000-0000-0000-000000000000}"/>
          </ac:spMkLst>
        </pc:spChg>
        <pc:spChg chg="mod">
          <ac:chgData name="Andrea Maestri" userId="0e4b316961acaade" providerId="LiveId" clId="{B6E183AF-2C76-470C-AFCA-8B63E974EF44}" dt="2021-05-30T19:31:05.446" v="299" actId="27636"/>
          <ac:spMkLst>
            <pc:docMk/>
            <pc:sldMk cId="2026715756" sldId="256"/>
            <ac:spMk id="3" creationId="{F197E2E0-ED0F-4098-A94D-75CA1CF0CC26}"/>
          </ac:spMkLst>
        </pc:spChg>
        <pc:spChg chg="mod">
          <ac:chgData name="Andrea Maestri" userId="0e4b316961acaade" providerId="LiveId" clId="{B6E183AF-2C76-470C-AFCA-8B63E974EF44}" dt="2021-05-28T13:56:17.974" v="268"/>
          <ac:spMkLst>
            <pc:docMk/>
            <pc:sldMk cId="2026715756" sldId="256"/>
            <ac:spMk id="5" creationId="{E0031D2E-0A57-4BCF-97CA-65CC9C2BEAE8}"/>
          </ac:spMkLst>
        </pc:spChg>
      </pc:sldChg>
      <pc:sldChg chg="add del">
        <pc:chgData name="Andrea Maestri" userId="0e4b316961acaade" providerId="LiveId" clId="{B6E183AF-2C76-470C-AFCA-8B63E974EF44}" dt="2021-05-30T19:31:34.279" v="303" actId="2696"/>
        <pc:sldMkLst>
          <pc:docMk/>
          <pc:sldMk cId="3770471810" sldId="257"/>
        </pc:sldMkLst>
      </pc:sldChg>
      <pc:sldChg chg="add del">
        <pc:chgData name="Andrea Maestri" userId="0e4b316961acaade" providerId="LiveId" clId="{B6E183AF-2C76-470C-AFCA-8B63E974EF44}" dt="2021-05-30T19:31:38.275" v="306" actId="2696"/>
        <pc:sldMkLst>
          <pc:docMk/>
          <pc:sldMk cId="1371214903" sldId="258"/>
        </pc:sldMkLst>
      </pc:sldChg>
      <pc:sldChg chg="add del">
        <pc:chgData name="Andrea Maestri" userId="0e4b316961acaade" providerId="LiveId" clId="{B6E183AF-2C76-470C-AFCA-8B63E974EF44}" dt="2021-05-30T19:31:40.341" v="307" actId="2696"/>
        <pc:sldMkLst>
          <pc:docMk/>
          <pc:sldMk cId="859306456" sldId="259"/>
        </pc:sldMkLst>
      </pc:sldChg>
      <pc:sldChg chg="add del">
        <pc:chgData name="Andrea Maestri" userId="0e4b316961acaade" providerId="LiveId" clId="{B6E183AF-2C76-470C-AFCA-8B63E974EF44}" dt="2021-05-30T19:31:41.220" v="308" actId="2696"/>
        <pc:sldMkLst>
          <pc:docMk/>
          <pc:sldMk cId="953241854" sldId="260"/>
        </pc:sldMkLst>
      </pc:sldChg>
      <pc:sldChg chg="add del">
        <pc:chgData name="Andrea Maestri" userId="0e4b316961acaade" providerId="LiveId" clId="{B6E183AF-2C76-470C-AFCA-8B63E974EF44}" dt="2021-05-30T19:31:42.187" v="309" actId="2696"/>
        <pc:sldMkLst>
          <pc:docMk/>
          <pc:sldMk cId="2281628974" sldId="261"/>
        </pc:sldMkLst>
      </pc:sldChg>
      <pc:sldChg chg="add del">
        <pc:chgData name="Andrea Maestri" userId="0e4b316961acaade" providerId="LiveId" clId="{B6E183AF-2C76-470C-AFCA-8B63E974EF44}" dt="2021-05-30T19:31:42.980" v="310" actId="2696"/>
        <pc:sldMkLst>
          <pc:docMk/>
          <pc:sldMk cId="936725376" sldId="262"/>
        </pc:sldMkLst>
      </pc:sldChg>
      <pc:sldChg chg="add del">
        <pc:chgData name="Andrea Maestri" userId="0e4b316961acaade" providerId="LiveId" clId="{B6E183AF-2C76-470C-AFCA-8B63E974EF44}" dt="2021-05-30T19:31:43.814" v="311" actId="2696"/>
        <pc:sldMkLst>
          <pc:docMk/>
          <pc:sldMk cId="4256355299" sldId="263"/>
        </pc:sldMkLst>
      </pc:sldChg>
      <pc:sldChg chg="add del">
        <pc:chgData name="Andrea Maestri" userId="0e4b316961acaade" providerId="LiveId" clId="{B6E183AF-2C76-470C-AFCA-8B63E974EF44}" dt="2021-05-30T19:31:44.507" v="312" actId="2696"/>
        <pc:sldMkLst>
          <pc:docMk/>
          <pc:sldMk cId="3022817256" sldId="264"/>
        </pc:sldMkLst>
      </pc:sldChg>
      <pc:sldChg chg="add del">
        <pc:chgData name="Andrea Maestri" userId="0e4b316961acaade" providerId="LiveId" clId="{B6E183AF-2C76-470C-AFCA-8B63E974EF44}" dt="2021-05-30T19:31:46.532" v="315" actId="2696"/>
        <pc:sldMkLst>
          <pc:docMk/>
          <pc:sldMk cId="152264293" sldId="265"/>
        </pc:sldMkLst>
      </pc:sldChg>
      <pc:sldChg chg="add del">
        <pc:chgData name="Andrea Maestri" userId="0e4b316961acaade" providerId="LiveId" clId="{B6E183AF-2C76-470C-AFCA-8B63E974EF44}" dt="2021-05-30T19:31:48.515" v="316" actId="2696"/>
        <pc:sldMkLst>
          <pc:docMk/>
          <pc:sldMk cId="3359140915" sldId="266"/>
        </pc:sldMkLst>
      </pc:sldChg>
      <pc:sldChg chg="add del">
        <pc:chgData name="Andrea Maestri" userId="0e4b316961acaade" providerId="LiveId" clId="{B6E183AF-2C76-470C-AFCA-8B63E974EF44}" dt="2021-05-30T19:31:36.181" v="304" actId="2696"/>
        <pc:sldMkLst>
          <pc:docMk/>
          <pc:sldMk cId="3333362233" sldId="268"/>
        </pc:sldMkLst>
      </pc:sldChg>
      <pc:sldChg chg="del">
        <pc:chgData name="Andrea Maestri" userId="0e4b316961acaade" providerId="LiveId" clId="{B6E183AF-2C76-470C-AFCA-8B63E974EF44}" dt="2021-05-27T19:59:00.757" v="247" actId="2696"/>
        <pc:sldMkLst>
          <pc:docMk/>
          <pc:sldMk cId="3365178357" sldId="268"/>
        </pc:sldMkLst>
      </pc:sldChg>
      <pc:sldChg chg="add del">
        <pc:chgData name="Andrea Maestri" userId="0e4b316961acaade" providerId="LiveId" clId="{B6E183AF-2C76-470C-AFCA-8B63E974EF44}" dt="2021-05-30T19:31:37.200" v="305" actId="2696"/>
        <pc:sldMkLst>
          <pc:docMk/>
          <pc:sldMk cId="2193554766" sldId="269"/>
        </pc:sldMkLst>
      </pc:sldChg>
      <pc:sldChg chg="modSp del mod">
        <pc:chgData name="Andrea Maestri" userId="0e4b316961acaade" providerId="LiveId" clId="{B6E183AF-2C76-470C-AFCA-8B63E974EF44}" dt="2021-05-27T19:59:31.415" v="249" actId="2696"/>
        <pc:sldMkLst>
          <pc:docMk/>
          <pc:sldMk cId="4134676254" sldId="269"/>
        </pc:sldMkLst>
        <pc:spChg chg="mod">
          <ac:chgData name="Andrea Maestri" userId="0e4b316961acaade" providerId="LiveId" clId="{B6E183AF-2C76-470C-AFCA-8B63E974EF44}" dt="2021-05-27T19:59:07.054" v="248" actId="20577"/>
          <ac:spMkLst>
            <pc:docMk/>
            <pc:sldMk cId="4134676254" sldId="269"/>
            <ac:spMk id="82946" creationId="{00000000-0000-0000-0000-000000000000}"/>
          </ac:spMkLst>
        </pc:spChg>
      </pc:sldChg>
      <pc:sldChg chg="add del">
        <pc:chgData name="Andrea Maestri" userId="0e4b316961acaade" providerId="LiveId" clId="{B6E183AF-2C76-470C-AFCA-8B63E974EF44}" dt="2021-05-30T19:31:49.805" v="317" actId="2696"/>
        <pc:sldMkLst>
          <pc:docMk/>
          <pc:sldMk cId="596512855" sldId="270"/>
        </pc:sldMkLst>
      </pc:sldChg>
      <pc:sldChg chg="add del">
        <pc:chgData name="Andrea Maestri" userId="0e4b316961acaade" providerId="LiveId" clId="{B6E183AF-2C76-470C-AFCA-8B63E974EF44}" dt="2021-05-30T19:31:45.180" v="313" actId="2696"/>
        <pc:sldMkLst>
          <pc:docMk/>
          <pc:sldMk cId="2633484067" sldId="271"/>
        </pc:sldMkLst>
      </pc:sldChg>
      <pc:sldChg chg="add del">
        <pc:chgData name="Andrea Maestri" userId="0e4b316961acaade" providerId="LiveId" clId="{B6E183AF-2C76-470C-AFCA-8B63E974EF44}" dt="2021-05-30T19:31:45.902" v="314" actId="2696"/>
        <pc:sldMkLst>
          <pc:docMk/>
          <pc:sldMk cId="1330178876" sldId="272"/>
        </pc:sldMkLst>
      </pc:sldChg>
      <pc:sldChg chg="modSp add del mod">
        <pc:chgData name="Andrea Maestri" userId="0e4b316961acaade" providerId="LiveId" clId="{B6E183AF-2C76-470C-AFCA-8B63E974EF44}" dt="2021-05-30T19:31:20.215" v="301" actId="2696"/>
        <pc:sldMkLst>
          <pc:docMk/>
          <pc:sldMk cId="3229017568" sldId="273"/>
        </pc:sldMkLst>
        <pc:spChg chg="mod">
          <ac:chgData name="Andrea Maestri" userId="0e4b316961acaade" providerId="LiveId" clId="{B6E183AF-2C76-470C-AFCA-8B63E974EF44}" dt="2021-05-30T19:30:53.390" v="295" actId="27636"/>
          <ac:spMkLst>
            <pc:docMk/>
            <pc:sldMk cId="3229017568" sldId="273"/>
            <ac:spMk id="5" creationId="{FF6DCB39-8EB1-494B-BBFF-65485AFE9603}"/>
          </ac:spMkLst>
        </pc:spChg>
      </pc:sldChg>
      <pc:sldChg chg="add">
        <pc:chgData name="Andrea Maestri" userId="0e4b316961acaade" providerId="LiveId" clId="{B6E183AF-2C76-470C-AFCA-8B63E974EF44}" dt="2021-05-30T19:30:53.205" v="294"/>
        <pc:sldMkLst>
          <pc:docMk/>
          <pc:sldMk cId="1691625940" sldId="274"/>
        </pc:sldMkLst>
      </pc:sldChg>
      <pc:sldChg chg="add">
        <pc:chgData name="Andrea Maestri" userId="0e4b316961acaade" providerId="LiveId" clId="{B6E183AF-2C76-470C-AFCA-8B63E974EF44}" dt="2021-05-30T19:30:53.205" v="294"/>
        <pc:sldMkLst>
          <pc:docMk/>
          <pc:sldMk cId="3891804731" sldId="275"/>
        </pc:sldMkLst>
      </pc:sldChg>
      <pc:sldChg chg="add">
        <pc:chgData name="Andrea Maestri" userId="0e4b316961acaade" providerId="LiveId" clId="{B6E183AF-2C76-470C-AFCA-8B63E974EF44}" dt="2021-05-30T19:30:53.205" v="294"/>
        <pc:sldMkLst>
          <pc:docMk/>
          <pc:sldMk cId="417442543" sldId="276"/>
        </pc:sldMkLst>
      </pc:sldChg>
      <pc:sldChg chg="add">
        <pc:chgData name="Andrea Maestri" userId="0e4b316961acaade" providerId="LiveId" clId="{B6E183AF-2C76-470C-AFCA-8B63E974EF44}" dt="2021-05-30T19:30:53.205" v="294"/>
        <pc:sldMkLst>
          <pc:docMk/>
          <pc:sldMk cId="3867292364" sldId="277"/>
        </pc:sldMkLst>
      </pc:sldChg>
      <pc:sldChg chg="add">
        <pc:chgData name="Andrea Maestri" userId="0e4b316961acaade" providerId="LiveId" clId="{B6E183AF-2C76-470C-AFCA-8B63E974EF44}" dt="2021-05-30T19:30:53.205" v="294"/>
        <pc:sldMkLst>
          <pc:docMk/>
          <pc:sldMk cId="3964299122" sldId="278"/>
        </pc:sldMkLst>
      </pc:sldChg>
      <pc:sldChg chg="add">
        <pc:chgData name="Andrea Maestri" userId="0e4b316961acaade" providerId="LiveId" clId="{B6E183AF-2C76-470C-AFCA-8B63E974EF44}" dt="2021-05-30T19:30:53.205" v="294"/>
        <pc:sldMkLst>
          <pc:docMk/>
          <pc:sldMk cId="3289830367" sldId="279"/>
        </pc:sldMkLst>
      </pc:sldChg>
      <pc:sldChg chg="add">
        <pc:chgData name="Andrea Maestri" userId="0e4b316961acaade" providerId="LiveId" clId="{B6E183AF-2C76-470C-AFCA-8B63E974EF44}" dt="2021-05-30T19:30:53.205" v="294"/>
        <pc:sldMkLst>
          <pc:docMk/>
          <pc:sldMk cId="1005132523" sldId="280"/>
        </pc:sldMkLst>
      </pc:sldChg>
      <pc:sldChg chg="add">
        <pc:chgData name="Andrea Maestri" userId="0e4b316961acaade" providerId="LiveId" clId="{B6E183AF-2C76-470C-AFCA-8B63E974EF44}" dt="2021-05-30T19:30:53.205" v="294"/>
        <pc:sldMkLst>
          <pc:docMk/>
          <pc:sldMk cId="3395883578" sldId="281"/>
        </pc:sldMkLst>
      </pc:sldChg>
      <pc:sldChg chg="add">
        <pc:chgData name="Andrea Maestri" userId="0e4b316961acaade" providerId="LiveId" clId="{B6E183AF-2C76-470C-AFCA-8B63E974EF44}" dt="2021-05-30T19:30:53.205" v="294"/>
        <pc:sldMkLst>
          <pc:docMk/>
          <pc:sldMk cId="1928915178" sldId="282"/>
        </pc:sldMkLst>
      </pc:sldChg>
      <pc:sldChg chg="modSp add mod">
        <pc:chgData name="Andrea Maestri" userId="0e4b316961acaade" providerId="LiveId" clId="{B6E183AF-2C76-470C-AFCA-8B63E974EF44}" dt="2021-05-30T19:30:53.430" v="296" actId="27636"/>
        <pc:sldMkLst>
          <pc:docMk/>
          <pc:sldMk cId="2670792656" sldId="283"/>
        </pc:sldMkLst>
        <pc:spChg chg="mod">
          <ac:chgData name="Andrea Maestri" userId="0e4b316961acaade" providerId="LiveId" clId="{B6E183AF-2C76-470C-AFCA-8B63E974EF44}" dt="2021-05-30T19:30:53.430" v="296" actId="27636"/>
          <ac:spMkLst>
            <pc:docMk/>
            <pc:sldMk cId="2670792656" sldId="283"/>
            <ac:spMk id="3" creationId="{20B56241-D78C-4590-B967-6594272CEF72}"/>
          </ac:spMkLst>
        </pc:spChg>
      </pc:sldChg>
      <pc:sldChg chg="add">
        <pc:chgData name="Andrea Maestri" userId="0e4b316961acaade" providerId="LiveId" clId="{B6E183AF-2C76-470C-AFCA-8B63E974EF44}" dt="2021-05-30T19:30:53.205" v="294"/>
        <pc:sldMkLst>
          <pc:docMk/>
          <pc:sldMk cId="2904445244" sldId="284"/>
        </pc:sldMkLst>
      </pc:sldChg>
      <pc:sldChg chg="add">
        <pc:chgData name="Andrea Maestri" userId="0e4b316961acaade" providerId="LiveId" clId="{B6E183AF-2C76-470C-AFCA-8B63E974EF44}" dt="2021-05-30T19:30:53.205" v="294"/>
        <pc:sldMkLst>
          <pc:docMk/>
          <pc:sldMk cId="283613182" sldId="285"/>
        </pc:sldMkLst>
      </pc:sldChg>
      <pc:sldChg chg="add">
        <pc:chgData name="Andrea Maestri" userId="0e4b316961acaade" providerId="LiveId" clId="{B6E183AF-2C76-470C-AFCA-8B63E974EF44}" dt="2021-05-30T19:30:53.205" v="294"/>
        <pc:sldMkLst>
          <pc:docMk/>
          <pc:sldMk cId="3024366276" sldId="286"/>
        </pc:sldMkLst>
      </pc:sldChg>
      <pc:sldChg chg="add">
        <pc:chgData name="Andrea Maestri" userId="0e4b316961acaade" providerId="LiveId" clId="{B6E183AF-2C76-470C-AFCA-8B63E974EF44}" dt="2021-05-30T19:30:53.205" v="294"/>
        <pc:sldMkLst>
          <pc:docMk/>
          <pc:sldMk cId="267893339" sldId="287"/>
        </pc:sldMkLst>
      </pc:sldChg>
      <pc:sldChg chg="modSp mod">
        <pc:chgData name="Andrea Maestri" userId="0e4b316961acaade" providerId="LiveId" clId="{B6E183AF-2C76-470C-AFCA-8B63E974EF44}" dt="2021-05-28T14:00:36.583" v="288" actId="255"/>
        <pc:sldMkLst>
          <pc:docMk/>
          <pc:sldMk cId="3553430551" sldId="324"/>
        </pc:sldMkLst>
        <pc:spChg chg="mod">
          <ac:chgData name="Andrea Maestri" userId="0e4b316961acaade" providerId="LiveId" clId="{B6E183AF-2C76-470C-AFCA-8B63E974EF44}" dt="2021-05-28T13:56:17.974" v="268"/>
          <ac:spMkLst>
            <pc:docMk/>
            <pc:sldMk cId="3553430551" sldId="324"/>
            <ac:spMk id="2" creationId="{00000000-0000-0000-0000-000000000000}"/>
          </ac:spMkLst>
        </pc:spChg>
        <pc:spChg chg="mod">
          <ac:chgData name="Andrea Maestri" userId="0e4b316961acaade" providerId="LiveId" clId="{B6E183AF-2C76-470C-AFCA-8B63E974EF44}" dt="2021-05-28T14:00:36.583" v="288" actId="255"/>
          <ac:spMkLst>
            <pc:docMk/>
            <pc:sldMk cId="3553430551" sldId="324"/>
            <ac:spMk id="4" creationId="{00000000-0000-0000-0000-000000000000}"/>
          </ac:spMkLst>
        </pc:spChg>
      </pc:sldChg>
      <pc:sldChg chg="modSp mod">
        <pc:chgData name="Andrea Maestri" userId="0e4b316961acaade" providerId="LiveId" clId="{B6E183AF-2C76-470C-AFCA-8B63E974EF44}" dt="2021-05-28T14:00:50.311" v="289" actId="207"/>
        <pc:sldMkLst>
          <pc:docMk/>
          <pc:sldMk cId="1607449108" sldId="335"/>
        </pc:sldMkLst>
        <pc:spChg chg="mod">
          <ac:chgData name="Andrea Maestri" userId="0e4b316961acaade" providerId="LiveId" clId="{B6E183AF-2C76-470C-AFCA-8B63E974EF44}" dt="2021-05-28T14:00:50.311" v="289" actId="207"/>
          <ac:spMkLst>
            <pc:docMk/>
            <pc:sldMk cId="1607449108" sldId="335"/>
            <ac:spMk id="5" creationId="{00000000-0000-0000-0000-000000000000}"/>
          </ac:spMkLst>
        </pc:spChg>
      </pc:sldChg>
      <pc:sldChg chg="modSp mod">
        <pc:chgData name="Andrea Maestri" userId="0e4b316961acaade" providerId="LiveId" clId="{B6E183AF-2C76-470C-AFCA-8B63E974EF44}" dt="2021-05-27T19:58:36.572" v="246" actId="207"/>
        <pc:sldMkLst>
          <pc:docMk/>
          <pc:sldMk cId="1501160877" sldId="347"/>
        </pc:sldMkLst>
        <pc:spChg chg="mod">
          <ac:chgData name="Andrea Maestri" userId="0e4b316961acaade" providerId="LiveId" clId="{B6E183AF-2C76-470C-AFCA-8B63E974EF44}" dt="2021-05-27T17:48:22.215" v="55"/>
          <ac:spMkLst>
            <pc:docMk/>
            <pc:sldMk cId="1501160877" sldId="347"/>
            <ac:spMk id="105474" creationId="{00000000-0000-0000-0000-000000000000}"/>
          </ac:spMkLst>
        </pc:spChg>
        <pc:spChg chg="mod">
          <ac:chgData name="Andrea Maestri" userId="0e4b316961acaade" providerId="LiveId" clId="{B6E183AF-2C76-470C-AFCA-8B63E974EF44}" dt="2021-05-27T19:58:36.572" v="246" actId="207"/>
          <ac:spMkLst>
            <pc:docMk/>
            <pc:sldMk cId="1501160877" sldId="347"/>
            <ac:spMk id="105475" creationId="{00000000-0000-0000-0000-000000000000}"/>
          </ac:spMkLst>
        </pc:spChg>
      </pc:sldChg>
      <pc:sldChg chg="modSp">
        <pc:chgData name="Andrea Maestri" userId="0e4b316961acaade" providerId="LiveId" clId="{B6E183AF-2C76-470C-AFCA-8B63E974EF44}" dt="2021-05-28T14:01:56.443" v="292" actId="207"/>
        <pc:sldMkLst>
          <pc:docMk/>
          <pc:sldMk cId="668441481" sldId="369"/>
        </pc:sldMkLst>
        <pc:spChg chg="mod">
          <ac:chgData name="Andrea Maestri" userId="0e4b316961acaade" providerId="LiveId" clId="{B6E183AF-2C76-470C-AFCA-8B63E974EF44}" dt="2021-05-28T13:56:17.974" v="268"/>
          <ac:spMkLst>
            <pc:docMk/>
            <pc:sldMk cId="668441481" sldId="369"/>
            <ac:spMk id="4" creationId="{00000000-0000-0000-0000-000000000000}"/>
          </ac:spMkLst>
        </pc:spChg>
        <pc:spChg chg="mod">
          <ac:chgData name="Andrea Maestri" userId="0e4b316961acaade" providerId="LiveId" clId="{B6E183AF-2C76-470C-AFCA-8B63E974EF44}" dt="2021-05-28T14:01:56.443" v="292" actId="207"/>
          <ac:spMkLst>
            <pc:docMk/>
            <pc:sldMk cId="668441481" sldId="369"/>
            <ac:spMk id="5" creationId="{00000000-0000-0000-0000-000000000000}"/>
          </ac:spMkLst>
        </pc:spChg>
      </pc:sldChg>
      <pc:sldChg chg="addSp delSp modSp mod delAnim modAnim">
        <pc:chgData name="Andrea Maestri" userId="0e4b316961acaade" providerId="LiveId" clId="{B6E183AF-2C76-470C-AFCA-8B63E974EF44}" dt="2021-05-28T14:00:10.933" v="287" actId="207"/>
        <pc:sldMkLst>
          <pc:docMk/>
          <pc:sldMk cId="709254844" sldId="475"/>
        </pc:sldMkLst>
        <pc:spChg chg="add del mod">
          <ac:chgData name="Andrea Maestri" userId="0e4b316961acaade" providerId="LiveId" clId="{B6E183AF-2C76-470C-AFCA-8B63E974EF44}" dt="2021-05-28T13:59:24.523" v="282"/>
          <ac:spMkLst>
            <pc:docMk/>
            <pc:sldMk cId="709254844" sldId="475"/>
            <ac:spMk id="21" creationId="{DA962BF6-7451-43BE-9956-6099B0198FBA}"/>
          </ac:spMkLst>
        </pc:spChg>
        <pc:spChg chg="add mod">
          <ac:chgData name="Andrea Maestri" userId="0e4b316961acaade" providerId="LiveId" clId="{B6E183AF-2C76-470C-AFCA-8B63E974EF44}" dt="2021-05-28T14:00:02.383" v="286" actId="688"/>
          <ac:spMkLst>
            <pc:docMk/>
            <pc:sldMk cId="709254844" sldId="475"/>
            <ac:spMk id="23" creationId="{AC0E3654-2A28-4981-838C-E3470551ECB9}"/>
          </ac:spMkLst>
        </pc:spChg>
        <pc:spChg chg="mod">
          <ac:chgData name="Andrea Maestri" userId="0e4b316961acaade" providerId="LiveId" clId="{B6E183AF-2C76-470C-AFCA-8B63E974EF44}" dt="2021-05-28T14:00:10.933" v="287" actId="207"/>
          <ac:spMkLst>
            <pc:docMk/>
            <pc:sldMk cId="709254844" sldId="475"/>
            <ac:spMk id="28" creationId="{00000000-0000-0000-0000-000000000000}"/>
          </ac:spMkLst>
        </pc:spChg>
        <pc:spChg chg="del">
          <ac:chgData name="Andrea Maestri" userId="0e4b316961acaade" providerId="LiveId" clId="{B6E183AF-2C76-470C-AFCA-8B63E974EF44}" dt="2021-05-28T13:59:05.594" v="278" actId="21"/>
          <ac:spMkLst>
            <pc:docMk/>
            <pc:sldMk cId="709254844" sldId="475"/>
            <ac:spMk id="29" creationId="{00000000-0000-0000-0000-000000000000}"/>
          </ac:spMkLst>
        </pc:spChg>
      </pc:sldChg>
      <pc:sldChg chg="modSp mod">
        <pc:chgData name="Andrea Maestri" userId="0e4b316961acaade" providerId="LiveId" clId="{B6E183AF-2C76-470C-AFCA-8B63E974EF44}" dt="2021-05-27T17:49:34.019" v="66" actId="207"/>
        <pc:sldMkLst>
          <pc:docMk/>
          <pc:sldMk cId="4280354758" sldId="479"/>
        </pc:sldMkLst>
        <pc:spChg chg="mod">
          <ac:chgData name="Andrea Maestri" userId="0e4b316961acaade" providerId="LiveId" clId="{B6E183AF-2C76-470C-AFCA-8B63E974EF44}" dt="2021-05-27T17:48:22.215" v="55"/>
          <ac:spMkLst>
            <pc:docMk/>
            <pc:sldMk cId="4280354758" sldId="479"/>
            <ac:spMk id="2" creationId="{00000000-0000-0000-0000-000000000000}"/>
          </ac:spMkLst>
        </pc:spChg>
        <pc:spChg chg="mod">
          <ac:chgData name="Andrea Maestri" userId="0e4b316961acaade" providerId="LiveId" clId="{B6E183AF-2C76-470C-AFCA-8B63E974EF44}" dt="2021-05-27T17:49:34.019" v="66" actId="207"/>
          <ac:spMkLst>
            <pc:docMk/>
            <pc:sldMk cId="4280354758" sldId="479"/>
            <ac:spMk id="6" creationId="{00000000-0000-0000-0000-000000000000}"/>
          </ac:spMkLst>
        </pc:spChg>
      </pc:sldChg>
      <pc:sldChg chg="addSp modSp new mod modClrScheme chgLayout">
        <pc:chgData name="Andrea Maestri" userId="0e4b316961acaade" providerId="LiveId" clId="{B6E183AF-2C76-470C-AFCA-8B63E974EF44}" dt="2021-05-28T13:56:17.974" v="268"/>
        <pc:sldMkLst>
          <pc:docMk/>
          <pc:sldMk cId="2712413462" sldId="480"/>
        </pc:sldMkLst>
        <pc:spChg chg="mod ord">
          <ac:chgData name="Andrea Maestri" userId="0e4b316961acaade" providerId="LiveId" clId="{B6E183AF-2C76-470C-AFCA-8B63E974EF44}" dt="2021-05-28T13:56:17.974" v="268"/>
          <ac:spMkLst>
            <pc:docMk/>
            <pc:sldMk cId="2712413462" sldId="480"/>
            <ac:spMk id="2" creationId="{39D12769-F47C-452F-9B59-EF4D9FD31085}"/>
          </ac:spMkLst>
        </pc:spChg>
        <pc:spChg chg="add mod ord">
          <ac:chgData name="Andrea Maestri" userId="0e4b316961acaade" providerId="LiveId" clId="{B6E183AF-2C76-470C-AFCA-8B63E974EF44}" dt="2021-05-28T13:56:17.974" v="268"/>
          <ac:spMkLst>
            <pc:docMk/>
            <pc:sldMk cId="2712413462" sldId="480"/>
            <ac:spMk id="3" creationId="{F944628B-9173-4448-92CD-F7DBF8150AD1}"/>
          </ac:spMkLst>
        </pc:spChg>
        <pc:spChg chg="add mod ord">
          <ac:chgData name="Andrea Maestri" userId="0e4b316961acaade" providerId="LiveId" clId="{B6E183AF-2C76-470C-AFCA-8B63E974EF44}" dt="2021-05-28T13:56:17.974" v="268"/>
          <ac:spMkLst>
            <pc:docMk/>
            <pc:sldMk cId="2712413462" sldId="480"/>
            <ac:spMk id="4" creationId="{DC0FF74B-08BC-4DE6-8256-989EBDB18088}"/>
          </ac:spMkLst>
        </pc:spChg>
      </pc:sldChg>
      <pc:sldChg chg="addSp delSp modSp new mod modClrScheme chgLayout">
        <pc:chgData name="Andrea Maestri" userId="0e4b316961acaade" providerId="LiveId" clId="{B6E183AF-2C76-470C-AFCA-8B63E974EF44}" dt="2021-05-27T17:49:13.007" v="65" actId="14100"/>
        <pc:sldMkLst>
          <pc:docMk/>
          <pc:sldMk cId="102735481" sldId="481"/>
        </pc:sldMkLst>
        <pc:spChg chg="del">
          <ac:chgData name="Andrea Maestri" userId="0e4b316961acaade" providerId="LiveId" clId="{B6E183AF-2C76-470C-AFCA-8B63E974EF44}" dt="2021-05-27T17:47:48.589" v="48" actId="700"/>
          <ac:spMkLst>
            <pc:docMk/>
            <pc:sldMk cId="102735481" sldId="481"/>
            <ac:spMk id="2" creationId="{1386DF57-8FCC-42B5-B7D2-A4C2304997EB}"/>
          </ac:spMkLst>
        </pc:spChg>
        <pc:spChg chg="del">
          <ac:chgData name="Andrea Maestri" userId="0e4b316961acaade" providerId="LiveId" clId="{B6E183AF-2C76-470C-AFCA-8B63E974EF44}" dt="2021-05-27T17:47:48.589" v="48" actId="700"/>
          <ac:spMkLst>
            <pc:docMk/>
            <pc:sldMk cId="102735481" sldId="481"/>
            <ac:spMk id="3" creationId="{9EBF5154-91FF-432E-A17A-C2AD9DE9398C}"/>
          </ac:spMkLst>
        </pc:spChg>
        <pc:spChg chg="mod ord">
          <ac:chgData name="Andrea Maestri" userId="0e4b316961acaade" providerId="LiveId" clId="{B6E183AF-2C76-470C-AFCA-8B63E974EF44}" dt="2021-05-27T17:48:55.815" v="63" actId="20577"/>
          <ac:spMkLst>
            <pc:docMk/>
            <pc:sldMk cId="102735481" sldId="481"/>
            <ac:spMk id="4" creationId="{9F7F0ABE-70B3-426F-8ED4-9660F2F1C31C}"/>
          </ac:spMkLst>
        </pc:spChg>
        <pc:graphicFrameChg chg="add del mod">
          <ac:chgData name="Andrea Maestri" userId="0e4b316961acaade" providerId="LiveId" clId="{B6E183AF-2C76-470C-AFCA-8B63E974EF44}" dt="2021-05-27T17:48:18.990" v="54"/>
          <ac:graphicFrameMkLst>
            <pc:docMk/>
            <pc:sldMk cId="102735481" sldId="481"/>
            <ac:graphicFrameMk id="5" creationId="{8DC250B9-76A4-449B-8E86-99A742F09164}"/>
          </ac:graphicFrameMkLst>
        </pc:graphicFrameChg>
        <pc:graphicFrameChg chg="add del mod">
          <ac:chgData name="Andrea Maestri" userId="0e4b316961acaade" providerId="LiveId" clId="{B6E183AF-2C76-470C-AFCA-8B63E974EF44}" dt="2021-05-27T17:48:18.990" v="54"/>
          <ac:graphicFrameMkLst>
            <pc:docMk/>
            <pc:sldMk cId="102735481" sldId="481"/>
            <ac:graphicFrameMk id="6" creationId="{00000000-0008-0000-0000-000002000000}"/>
          </ac:graphicFrameMkLst>
        </pc:graphicFrameChg>
        <pc:graphicFrameChg chg="add del mod">
          <ac:chgData name="Andrea Maestri" userId="0e4b316961acaade" providerId="LiveId" clId="{B6E183AF-2C76-470C-AFCA-8B63E974EF44}" dt="2021-05-27T17:48:18.990" v="54"/>
          <ac:graphicFrameMkLst>
            <pc:docMk/>
            <pc:sldMk cId="102735481" sldId="481"/>
            <ac:graphicFrameMk id="7" creationId="{00000000-0008-0000-0000-000003000000}"/>
          </ac:graphicFrameMkLst>
        </pc:graphicFrameChg>
        <pc:graphicFrameChg chg="add mod">
          <ac:chgData name="Andrea Maestri" userId="0e4b316961acaade" providerId="LiveId" clId="{B6E183AF-2C76-470C-AFCA-8B63E974EF44}" dt="2021-05-27T17:49:13.007" v="65" actId="14100"/>
          <ac:graphicFrameMkLst>
            <pc:docMk/>
            <pc:sldMk cId="102735481" sldId="481"/>
            <ac:graphicFrameMk id="8" creationId="{68FA3BFC-64EC-44AF-87F3-F1968FFB3E45}"/>
          </ac:graphicFrameMkLst>
        </pc:graphicFrameChg>
      </pc:sldChg>
      <pc:sldChg chg="addSp modSp new mod modClrScheme chgLayout">
        <pc:chgData name="Andrea Maestri" userId="0e4b316961acaade" providerId="LiveId" clId="{B6E183AF-2C76-470C-AFCA-8B63E974EF44}" dt="2021-05-28T14:01:19.293" v="291" actId="14100"/>
        <pc:sldMkLst>
          <pc:docMk/>
          <pc:sldMk cId="2581961513" sldId="482"/>
        </pc:sldMkLst>
        <pc:spChg chg="mod ord">
          <ac:chgData name="Andrea Maestri" userId="0e4b316961acaade" providerId="LiveId" clId="{B6E183AF-2C76-470C-AFCA-8B63E974EF44}" dt="2021-05-28T13:56:17.974" v="268"/>
          <ac:spMkLst>
            <pc:docMk/>
            <pc:sldMk cId="2581961513" sldId="482"/>
            <ac:spMk id="2" creationId="{1ED52474-1FA9-4F98-AD31-11214FB64424}"/>
          </ac:spMkLst>
        </pc:spChg>
        <pc:spChg chg="add mod ord">
          <ac:chgData name="Andrea Maestri" userId="0e4b316961acaade" providerId="LiveId" clId="{B6E183AF-2C76-470C-AFCA-8B63E974EF44}" dt="2021-05-28T13:56:17.974" v="268"/>
          <ac:spMkLst>
            <pc:docMk/>
            <pc:sldMk cId="2581961513" sldId="482"/>
            <ac:spMk id="3" creationId="{BF232E6C-C917-4DAE-BDBF-5EA3BB289255}"/>
          </ac:spMkLst>
        </pc:spChg>
        <pc:spChg chg="add mod ord">
          <ac:chgData name="Andrea Maestri" userId="0e4b316961acaade" providerId="LiveId" clId="{B6E183AF-2C76-470C-AFCA-8B63E974EF44}" dt="2021-05-28T14:01:19.293" v="291" actId="14100"/>
          <ac:spMkLst>
            <pc:docMk/>
            <pc:sldMk cId="2581961513" sldId="482"/>
            <ac:spMk id="4" creationId="{F8F7D1A7-422F-4E1B-BFCF-BBD1ED25A8F4}"/>
          </ac:spMkLst>
        </pc:spChg>
      </pc:sldChg>
      <pc:sldChg chg="addSp delSp modSp new mod modClrScheme chgLayout">
        <pc:chgData name="Andrea Maestri" userId="0e4b316961acaade" providerId="LiveId" clId="{B6E183AF-2C76-470C-AFCA-8B63E974EF44}" dt="2021-05-27T19:29:50.512" v="117" actId="2711"/>
        <pc:sldMkLst>
          <pc:docMk/>
          <pc:sldMk cId="729334660" sldId="483"/>
        </pc:sldMkLst>
        <pc:spChg chg="del">
          <ac:chgData name="Andrea Maestri" userId="0e4b316961acaade" providerId="LiveId" clId="{B6E183AF-2C76-470C-AFCA-8B63E974EF44}" dt="2021-05-27T19:19:04.502" v="78" actId="700"/>
          <ac:spMkLst>
            <pc:docMk/>
            <pc:sldMk cId="729334660" sldId="483"/>
            <ac:spMk id="2" creationId="{EF83C1A7-2469-436C-885C-9DDCECAD7336}"/>
          </ac:spMkLst>
        </pc:spChg>
        <pc:spChg chg="del">
          <ac:chgData name="Andrea Maestri" userId="0e4b316961acaade" providerId="LiveId" clId="{B6E183AF-2C76-470C-AFCA-8B63E974EF44}" dt="2021-05-27T19:19:04.502" v="78" actId="700"/>
          <ac:spMkLst>
            <pc:docMk/>
            <pc:sldMk cId="729334660" sldId="483"/>
            <ac:spMk id="3" creationId="{496B5BE2-B3A4-4E2B-B618-832D0B609C7B}"/>
          </ac:spMkLst>
        </pc:spChg>
        <pc:spChg chg="mod ord">
          <ac:chgData name="Andrea Maestri" userId="0e4b316961acaade" providerId="LiveId" clId="{B6E183AF-2C76-470C-AFCA-8B63E974EF44}" dt="2021-05-27T19:19:38.321" v="81" actId="20577"/>
          <ac:spMkLst>
            <pc:docMk/>
            <pc:sldMk cId="729334660" sldId="483"/>
            <ac:spMk id="4" creationId="{55F4F4AA-97F2-45D1-B36A-6FB1A9624928}"/>
          </ac:spMkLst>
        </pc:spChg>
        <pc:spChg chg="add del">
          <ac:chgData name="Andrea Maestri" userId="0e4b316961acaade" providerId="LiveId" clId="{B6E183AF-2C76-470C-AFCA-8B63E974EF44}" dt="2021-05-27T19:19:34.107" v="80" actId="22"/>
          <ac:spMkLst>
            <pc:docMk/>
            <pc:sldMk cId="729334660" sldId="483"/>
            <ac:spMk id="6" creationId="{70C807E7-A2A0-46C5-BE05-946CA2D76A3E}"/>
          </ac:spMkLst>
        </pc:spChg>
        <pc:spChg chg="add del">
          <ac:chgData name="Andrea Maestri" userId="0e4b316961acaade" providerId="LiveId" clId="{B6E183AF-2C76-470C-AFCA-8B63E974EF44}" dt="2021-05-27T19:20:40.699" v="84" actId="22"/>
          <ac:spMkLst>
            <pc:docMk/>
            <pc:sldMk cId="729334660" sldId="483"/>
            <ac:spMk id="8" creationId="{7586F9F5-2950-4165-A997-138C4E541EAE}"/>
          </ac:spMkLst>
        </pc:spChg>
        <pc:spChg chg="add mod">
          <ac:chgData name="Andrea Maestri" userId="0e4b316961acaade" providerId="LiveId" clId="{B6E183AF-2C76-470C-AFCA-8B63E974EF44}" dt="2021-05-27T19:29:50.512" v="117" actId="2711"/>
          <ac:spMkLst>
            <pc:docMk/>
            <pc:sldMk cId="729334660" sldId="483"/>
            <ac:spMk id="10" creationId="{4399D93C-4A1E-44AA-8F8A-4DBF61FFD715}"/>
          </ac:spMkLst>
        </pc:spChg>
      </pc:sldChg>
      <pc:sldChg chg="addSp modSp new mod">
        <pc:chgData name="Andrea Maestri" userId="0e4b316961acaade" providerId="LiveId" clId="{B6E183AF-2C76-470C-AFCA-8B63E974EF44}" dt="2021-05-27T20:00:06.118" v="252" actId="20577"/>
        <pc:sldMkLst>
          <pc:docMk/>
          <pc:sldMk cId="1202284237" sldId="484"/>
        </pc:sldMkLst>
        <pc:spChg chg="mod">
          <ac:chgData name="Andrea Maestri" userId="0e4b316961acaade" providerId="LiveId" clId="{B6E183AF-2C76-470C-AFCA-8B63E974EF44}" dt="2021-05-27T20:00:06.118" v="252" actId="20577"/>
          <ac:spMkLst>
            <pc:docMk/>
            <pc:sldMk cId="1202284237" sldId="484"/>
            <ac:spMk id="2" creationId="{DD3FD771-4DCE-4C1C-B001-843BB705625E}"/>
          </ac:spMkLst>
        </pc:spChg>
        <pc:picChg chg="add">
          <ac:chgData name="Andrea Maestri" userId="0e4b316961acaade" providerId="LiveId" clId="{B6E183AF-2C76-470C-AFCA-8B63E974EF44}" dt="2021-05-27T19:23:06.353" v="91"/>
          <ac:picMkLst>
            <pc:docMk/>
            <pc:sldMk cId="1202284237" sldId="484"/>
            <ac:picMk id="3074" creationId="{33077D12-6AF4-4ACA-A48E-7884ACF13601}"/>
          </ac:picMkLst>
        </pc:picChg>
      </pc:sldChg>
      <pc:sldChg chg="addSp delSp new del">
        <pc:chgData name="Andrea Maestri" userId="0e4b316961acaade" providerId="LiveId" clId="{B6E183AF-2C76-470C-AFCA-8B63E974EF44}" dt="2021-05-27T19:30:06.301" v="118" actId="2696"/>
        <pc:sldMkLst>
          <pc:docMk/>
          <pc:sldMk cId="3735713816" sldId="485"/>
        </pc:sldMkLst>
        <pc:picChg chg="add del">
          <ac:chgData name="Andrea Maestri" userId="0e4b316961acaade" providerId="LiveId" clId="{B6E183AF-2C76-470C-AFCA-8B63E974EF44}" dt="2021-05-27T19:23:31.951" v="94"/>
          <ac:picMkLst>
            <pc:docMk/>
            <pc:sldMk cId="3735713816" sldId="485"/>
            <ac:picMk id="4098" creationId="{A19EEB87-F0C9-449E-B42E-F5AF39215DFD}"/>
          </ac:picMkLst>
        </pc:picChg>
      </pc:sldChg>
      <pc:sldChg chg="addSp delSp modSp new mod">
        <pc:chgData name="Andrea Maestri" userId="0e4b316961acaade" providerId="LiveId" clId="{B6E183AF-2C76-470C-AFCA-8B63E974EF44}" dt="2021-05-27T19:59:56.248" v="251" actId="20577"/>
        <pc:sldMkLst>
          <pc:docMk/>
          <pc:sldMk cId="15040841" sldId="486"/>
        </pc:sldMkLst>
        <pc:spChg chg="mod">
          <ac:chgData name="Andrea Maestri" userId="0e4b316961acaade" providerId="LiveId" clId="{B6E183AF-2C76-470C-AFCA-8B63E974EF44}" dt="2021-05-27T19:59:56.248" v="251" actId="20577"/>
          <ac:spMkLst>
            <pc:docMk/>
            <pc:sldMk cId="15040841" sldId="486"/>
            <ac:spMk id="2" creationId="{B052359F-E02F-43BF-A9FF-7BA41B464A77}"/>
          </ac:spMkLst>
        </pc:spChg>
        <pc:spChg chg="add mod">
          <ac:chgData name="Andrea Maestri" userId="0e4b316961acaade" providerId="LiveId" clId="{B6E183AF-2C76-470C-AFCA-8B63E974EF44}" dt="2021-05-27T19:27:53.837" v="109" actId="1076"/>
          <ac:spMkLst>
            <pc:docMk/>
            <pc:sldMk cId="15040841" sldId="486"/>
            <ac:spMk id="6" creationId="{5BA4EEDC-5DA7-44B5-98AE-B48E9114B316}"/>
          </ac:spMkLst>
        </pc:spChg>
        <pc:picChg chg="add del">
          <ac:chgData name="Andrea Maestri" userId="0e4b316961acaade" providerId="LiveId" clId="{B6E183AF-2C76-470C-AFCA-8B63E974EF44}" dt="2021-05-27T19:23:47.023" v="97"/>
          <ac:picMkLst>
            <pc:docMk/>
            <pc:sldMk cId="15040841" sldId="486"/>
            <ac:picMk id="5122" creationId="{1183689B-682B-40D5-9CF7-05495A07C9EA}"/>
          </ac:picMkLst>
        </pc:picChg>
        <pc:picChg chg="add del">
          <ac:chgData name="Andrea Maestri" userId="0e4b316961acaade" providerId="LiveId" clId="{B6E183AF-2C76-470C-AFCA-8B63E974EF44}" dt="2021-05-27T19:24:11.016" v="99"/>
          <ac:picMkLst>
            <pc:docMk/>
            <pc:sldMk cId="15040841" sldId="486"/>
            <ac:picMk id="5124" creationId="{C3F8EF9D-FEF7-47D5-8A8D-B1D214471F0F}"/>
          </ac:picMkLst>
        </pc:picChg>
      </pc:sldChg>
      <pc:sldChg chg="addSp modSp new mod">
        <pc:chgData name="Andrea Maestri" userId="0e4b316961acaade" providerId="LiveId" clId="{B6E183AF-2C76-470C-AFCA-8B63E974EF44}" dt="2021-05-27T20:00:38.358" v="253" actId="20577"/>
        <pc:sldMkLst>
          <pc:docMk/>
          <pc:sldMk cId="2942798227" sldId="487"/>
        </pc:sldMkLst>
        <pc:spChg chg="mod">
          <ac:chgData name="Andrea Maestri" userId="0e4b316961acaade" providerId="LiveId" clId="{B6E183AF-2C76-470C-AFCA-8B63E974EF44}" dt="2021-05-27T20:00:38.358" v="253" actId="20577"/>
          <ac:spMkLst>
            <pc:docMk/>
            <pc:sldMk cId="2942798227" sldId="487"/>
            <ac:spMk id="2" creationId="{725781B7-5E1A-424F-B028-6D43A71C3102}"/>
          </ac:spMkLst>
        </pc:spChg>
        <pc:spChg chg="add mod">
          <ac:chgData name="Andrea Maestri" userId="0e4b316961acaade" providerId="LiveId" clId="{B6E183AF-2C76-470C-AFCA-8B63E974EF44}" dt="2021-05-27T19:28:42.116" v="113" actId="1076"/>
          <ac:spMkLst>
            <pc:docMk/>
            <pc:sldMk cId="2942798227" sldId="487"/>
            <ac:spMk id="4" creationId="{157FA26D-DCD4-42B5-82D8-D69BE0698198}"/>
          </ac:spMkLst>
        </pc:spChg>
      </pc:sldChg>
      <pc:sldChg chg="addSp modSp new mod modClrScheme chgLayout">
        <pc:chgData name="Andrea Maestri" userId="0e4b316961acaade" providerId="LiveId" clId="{B6E183AF-2C76-470C-AFCA-8B63E974EF44}" dt="2021-05-28T13:56:17.974" v="268"/>
        <pc:sldMkLst>
          <pc:docMk/>
          <pc:sldMk cId="2282907359" sldId="488"/>
        </pc:sldMkLst>
        <pc:spChg chg="mod ord">
          <ac:chgData name="Andrea Maestri" userId="0e4b316961acaade" providerId="LiveId" clId="{B6E183AF-2C76-470C-AFCA-8B63E974EF44}" dt="2021-05-28T13:56:17.974" v="268"/>
          <ac:spMkLst>
            <pc:docMk/>
            <pc:sldMk cId="2282907359" sldId="488"/>
            <ac:spMk id="2" creationId="{F34C73BF-7F82-4429-B401-DA6D98EA2627}"/>
          </ac:spMkLst>
        </pc:spChg>
        <pc:spChg chg="add mod ord">
          <ac:chgData name="Andrea Maestri" userId="0e4b316961acaade" providerId="LiveId" clId="{B6E183AF-2C76-470C-AFCA-8B63E974EF44}" dt="2021-05-28T13:56:17.974" v="268"/>
          <ac:spMkLst>
            <pc:docMk/>
            <pc:sldMk cId="2282907359" sldId="488"/>
            <ac:spMk id="3" creationId="{975338A9-8A21-4874-A39E-F8438AFF0510}"/>
          </ac:spMkLst>
        </pc:spChg>
        <pc:spChg chg="add mod ord">
          <ac:chgData name="Andrea Maestri" userId="0e4b316961acaade" providerId="LiveId" clId="{B6E183AF-2C76-470C-AFCA-8B63E974EF44}" dt="2021-05-28T13:56:17.974" v="268"/>
          <ac:spMkLst>
            <pc:docMk/>
            <pc:sldMk cId="2282907359" sldId="488"/>
            <ac:spMk id="4" creationId="{FCE8094B-A5C4-400D-9515-EEDBD8420D99}"/>
          </ac:spMkLst>
        </pc:spChg>
      </pc:sldChg>
      <pc:sldChg chg="addSp delSp modSp new mod modClrScheme chgLayout">
        <pc:chgData name="Andrea Maestri" userId="0e4b316961acaade" providerId="LiveId" clId="{B6E183AF-2C76-470C-AFCA-8B63E974EF44}" dt="2021-05-27T19:36:18.330" v="146"/>
        <pc:sldMkLst>
          <pc:docMk/>
          <pc:sldMk cId="379863130" sldId="489"/>
        </pc:sldMkLst>
        <pc:spChg chg="del">
          <ac:chgData name="Andrea Maestri" userId="0e4b316961acaade" providerId="LiveId" clId="{B6E183AF-2C76-470C-AFCA-8B63E974EF44}" dt="2021-05-27T19:32:52.125" v="144" actId="700"/>
          <ac:spMkLst>
            <pc:docMk/>
            <pc:sldMk cId="379863130" sldId="489"/>
            <ac:spMk id="2" creationId="{A01E65ED-0713-4FEF-80B7-1EE59794394F}"/>
          </ac:spMkLst>
        </pc:spChg>
        <pc:spChg chg="del">
          <ac:chgData name="Andrea Maestri" userId="0e4b316961acaade" providerId="LiveId" clId="{B6E183AF-2C76-470C-AFCA-8B63E974EF44}" dt="2021-05-27T19:32:52.125" v="144" actId="700"/>
          <ac:spMkLst>
            <pc:docMk/>
            <pc:sldMk cId="379863130" sldId="489"/>
            <ac:spMk id="3" creationId="{29812B7A-63EF-4C51-9F64-8CA9D46AE59A}"/>
          </ac:spMkLst>
        </pc:spChg>
        <pc:spChg chg="mod ord">
          <ac:chgData name="Andrea Maestri" userId="0e4b316961acaade" providerId="LiveId" clId="{B6E183AF-2C76-470C-AFCA-8B63E974EF44}" dt="2021-05-27T19:32:57.971" v="145" actId="20577"/>
          <ac:spMkLst>
            <pc:docMk/>
            <pc:sldMk cId="379863130" sldId="489"/>
            <ac:spMk id="4" creationId="{CEC833EA-AA72-4DDB-8832-E52EC2A0C1BB}"/>
          </ac:spMkLst>
        </pc:spChg>
        <pc:spChg chg="add mod">
          <ac:chgData name="Andrea Maestri" userId="0e4b316961acaade" providerId="LiveId" clId="{B6E183AF-2C76-470C-AFCA-8B63E974EF44}" dt="2021-05-27T19:36:18.330" v="146"/>
          <ac:spMkLst>
            <pc:docMk/>
            <pc:sldMk cId="379863130" sldId="489"/>
            <ac:spMk id="7" creationId="{23A944C7-E358-4D63-8F7D-41244F2FE573}"/>
          </ac:spMkLst>
        </pc:spChg>
        <pc:picChg chg="add mod">
          <ac:chgData name="Andrea Maestri" userId="0e4b316961acaade" providerId="LiveId" clId="{B6E183AF-2C76-470C-AFCA-8B63E974EF44}" dt="2021-05-27T19:36:18.330" v="146"/>
          <ac:picMkLst>
            <pc:docMk/>
            <pc:sldMk cId="379863130" sldId="489"/>
            <ac:picMk id="5" creationId="{8867958D-9506-44A7-892D-F9BD423E587D}"/>
          </ac:picMkLst>
        </pc:picChg>
        <pc:picChg chg="add mod">
          <ac:chgData name="Andrea Maestri" userId="0e4b316961acaade" providerId="LiveId" clId="{B6E183AF-2C76-470C-AFCA-8B63E974EF44}" dt="2021-05-27T19:36:18.330" v="146"/>
          <ac:picMkLst>
            <pc:docMk/>
            <pc:sldMk cId="379863130" sldId="489"/>
            <ac:picMk id="6" creationId="{1E4D23A6-5484-437B-874C-51BFBB0E73EB}"/>
          </ac:picMkLst>
        </pc:picChg>
      </pc:sldChg>
      <pc:sldChg chg="addSp modSp new mod">
        <pc:chgData name="Andrea Maestri" userId="0e4b316961acaade" providerId="LiveId" clId="{B6E183AF-2C76-470C-AFCA-8B63E974EF44}" dt="2021-05-27T20:01:00.852" v="255" actId="20577"/>
        <pc:sldMkLst>
          <pc:docMk/>
          <pc:sldMk cId="310369470" sldId="490"/>
        </pc:sldMkLst>
        <pc:spChg chg="mod">
          <ac:chgData name="Andrea Maestri" userId="0e4b316961acaade" providerId="LiveId" clId="{B6E183AF-2C76-470C-AFCA-8B63E974EF44}" dt="2021-05-27T20:01:00.852" v="255" actId="20577"/>
          <ac:spMkLst>
            <pc:docMk/>
            <pc:sldMk cId="310369470" sldId="490"/>
            <ac:spMk id="2" creationId="{AA5FFD6B-7BE0-466A-85B7-221005FAABDF}"/>
          </ac:spMkLst>
        </pc:spChg>
        <pc:spChg chg="add mod">
          <ac:chgData name="Andrea Maestri" userId="0e4b316961acaade" providerId="LiveId" clId="{B6E183AF-2C76-470C-AFCA-8B63E974EF44}" dt="2021-05-27T19:36:55.416" v="148"/>
          <ac:spMkLst>
            <pc:docMk/>
            <pc:sldMk cId="310369470" sldId="490"/>
            <ac:spMk id="4" creationId="{806A91BF-4DFC-4515-97CB-835A8D28A225}"/>
          </ac:spMkLst>
        </pc:spChg>
        <pc:spChg chg="add mod">
          <ac:chgData name="Andrea Maestri" userId="0e4b316961acaade" providerId="LiveId" clId="{B6E183AF-2C76-470C-AFCA-8B63E974EF44}" dt="2021-05-27T19:36:55.416" v="148"/>
          <ac:spMkLst>
            <pc:docMk/>
            <pc:sldMk cId="310369470" sldId="490"/>
            <ac:spMk id="5" creationId="{AAD0436E-1099-43F1-A7B5-EDD26E5DD2EA}"/>
          </ac:spMkLst>
        </pc:spChg>
        <pc:spChg chg="add mod">
          <ac:chgData name="Andrea Maestri" userId="0e4b316961acaade" providerId="LiveId" clId="{B6E183AF-2C76-470C-AFCA-8B63E974EF44}" dt="2021-05-27T19:36:55.416" v="148"/>
          <ac:spMkLst>
            <pc:docMk/>
            <pc:sldMk cId="310369470" sldId="490"/>
            <ac:spMk id="6" creationId="{A41F19D7-2F1E-4DD0-BF40-16AE56D977DE}"/>
          </ac:spMkLst>
        </pc:spChg>
        <pc:picChg chg="add mod">
          <ac:chgData name="Andrea Maestri" userId="0e4b316961acaade" providerId="LiveId" clId="{B6E183AF-2C76-470C-AFCA-8B63E974EF44}" dt="2021-05-27T19:36:55.416" v="148"/>
          <ac:picMkLst>
            <pc:docMk/>
            <pc:sldMk cId="310369470" sldId="490"/>
            <ac:picMk id="3" creationId="{634D5AEB-E4C6-4DD7-996B-A1718F1B7ED0}"/>
          </ac:picMkLst>
        </pc:picChg>
        <pc:picChg chg="add mod">
          <ac:chgData name="Andrea Maestri" userId="0e4b316961acaade" providerId="LiveId" clId="{B6E183AF-2C76-470C-AFCA-8B63E974EF44}" dt="2021-05-27T19:36:55.416" v="148"/>
          <ac:picMkLst>
            <pc:docMk/>
            <pc:sldMk cId="310369470" sldId="490"/>
            <ac:picMk id="7" creationId="{72D9D4B0-4136-4796-9D99-106CB9D213A2}"/>
          </ac:picMkLst>
        </pc:picChg>
      </pc:sldChg>
      <pc:sldChg chg="addSp delSp modSp new mod">
        <pc:chgData name="Andrea Maestri" userId="0e4b316961acaade" providerId="LiveId" clId="{B6E183AF-2C76-470C-AFCA-8B63E974EF44}" dt="2021-05-27T20:01:07.134" v="256" actId="20577"/>
        <pc:sldMkLst>
          <pc:docMk/>
          <pc:sldMk cId="2283348251" sldId="491"/>
        </pc:sldMkLst>
        <pc:spChg chg="mod">
          <ac:chgData name="Andrea Maestri" userId="0e4b316961acaade" providerId="LiveId" clId="{B6E183AF-2C76-470C-AFCA-8B63E974EF44}" dt="2021-05-27T20:01:07.134" v="256" actId="20577"/>
          <ac:spMkLst>
            <pc:docMk/>
            <pc:sldMk cId="2283348251" sldId="491"/>
            <ac:spMk id="2" creationId="{3F0E6261-0016-41CD-87C3-40931D2A781E}"/>
          </ac:spMkLst>
        </pc:spChg>
        <pc:spChg chg="add del mod">
          <ac:chgData name="Andrea Maestri" userId="0e4b316961acaade" providerId="LiveId" clId="{B6E183AF-2C76-470C-AFCA-8B63E974EF44}" dt="2021-05-27T19:37:29.303" v="151"/>
          <ac:spMkLst>
            <pc:docMk/>
            <pc:sldMk cId="2283348251" sldId="491"/>
            <ac:spMk id="3" creationId="{51E6B204-64D6-4684-B286-F673034E6DB0}"/>
          </ac:spMkLst>
        </pc:spChg>
        <pc:spChg chg="add mod">
          <ac:chgData name="Andrea Maestri" userId="0e4b316961acaade" providerId="LiveId" clId="{B6E183AF-2C76-470C-AFCA-8B63E974EF44}" dt="2021-05-27T19:37:45.338" v="152"/>
          <ac:spMkLst>
            <pc:docMk/>
            <pc:sldMk cId="2283348251" sldId="491"/>
            <ac:spMk id="4" creationId="{2ED971A9-19F0-49BB-B4D1-3270B725C316}"/>
          </ac:spMkLst>
        </pc:spChg>
        <pc:spChg chg="add mod">
          <ac:chgData name="Andrea Maestri" userId="0e4b316961acaade" providerId="LiveId" clId="{B6E183AF-2C76-470C-AFCA-8B63E974EF44}" dt="2021-05-27T19:37:45.338" v="152"/>
          <ac:spMkLst>
            <pc:docMk/>
            <pc:sldMk cId="2283348251" sldId="491"/>
            <ac:spMk id="5" creationId="{B8BCB863-9015-4F0A-BE33-C7C302672A74}"/>
          </ac:spMkLst>
        </pc:spChg>
        <pc:spChg chg="add mod">
          <ac:chgData name="Andrea Maestri" userId="0e4b316961acaade" providerId="LiveId" clId="{B6E183AF-2C76-470C-AFCA-8B63E974EF44}" dt="2021-05-27T19:37:45.338" v="152"/>
          <ac:spMkLst>
            <pc:docMk/>
            <pc:sldMk cId="2283348251" sldId="491"/>
            <ac:spMk id="6" creationId="{C0FF967F-886E-4F94-B786-B0040AF63EA3}"/>
          </ac:spMkLst>
        </pc:spChg>
        <pc:spChg chg="add mod">
          <ac:chgData name="Andrea Maestri" userId="0e4b316961acaade" providerId="LiveId" clId="{B6E183AF-2C76-470C-AFCA-8B63E974EF44}" dt="2021-05-27T19:37:45.338" v="152"/>
          <ac:spMkLst>
            <pc:docMk/>
            <pc:sldMk cId="2283348251" sldId="491"/>
            <ac:spMk id="10" creationId="{6BB8F3E3-812D-4171-8AA7-7131516909F1}"/>
          </ac:spMkLst>
        </pc:spChg>
        <pc:spChg chg="add mod">
          <ac:chgData name="Andrea Maestri" userId="0e4b316961acaade" providerId="LiveId" clId="{B6E183AF-2C76-470C-AFCA-8B63E974EF44}" dt="2021-05-27T19:37:45.338" v="152"/>
          <ac:spMkLst>
            <pc:docMk/>
            <pc:sldMk cId="2283348251" sldId="491"/>
            <ac:spMk id="13" creationId="{A3DF73B8-A28D-42BA-A8D0-AC962A222630}"/>
          </ac:spMkLst>
        </pc:spChg>
        <pc:spChg chg="add mod">
          <ac:chgData name="Andrea Maestri" userId="0e4b316961acaade" providerId="LiveId" clId="{B6E183AF-2C76-470C-AFCA-8B63E974EF44}" dt="2021-05-27T19:37:45.338" v="152"/>
          <ac:spMkLst>
            <pc:docMk/>
            <pc:sldMk cId="2283348251" sldId="491"/>
            <ac:spMk id="14" creationId="{2C64EFA5-33C1-41F3-B41D-F926F5E6FE53}"/>
          </ac:spMkLst>
        </pc:spChg>
        <pc:picChg chg="add mod">
          <ac:chgData name="Andrea Maestri" userId="0e4b316961acaade" providerId="LiveId" clId="{B6E183AF-2C76-470C-AFCA-8B63E974EF44}" dt="2021-05-27T19:37:45.338" v="152"/>
          <ac:picMkLst>
            <pc:docMk/>
            <pc:sldMk cId="2283348251" sldId="491"/>
            <ac:picMk id="7" creationId="{88A7DF69-9C98-47E7-A920-67ED426772BE}"/>
          </ac:picMkLst>
        </pc:picChg>
        <pc:picChg chg="add mod">
          <ac:chgData name="Andrea Maestri" userId="0e4b316961acaade" providerId="LiveId" clId="{B6E183AF-2C76-470C-AFCA-8B63E974EF44}" dt="2021-05-27T19:37:45.338" v="152"/>
          <ac:picMkLst>
            <pc:docMk/>
            <pc:sldMk cId="2283348251" sldId="491"/>
            <ac:picMk id="8" creationId="{8E19093E-D3FD-47FD-8F79-44AA72E61AEC}"/>
          </ac:picMkLst>
        </pc:picChg>
        <pc:picChg chg="add mod">
          <ac:chgData name="Andrea Maestri" userId="0e4b316961acaade" providerId="LiveId" clId="{B6E183AF-2C76-470C-AFCA-8B63E974EF44}" dt="2021-05-27T19:37:45.338" v="152"/>
          <ac:picMkLst>
            <pc:docMk/>
            <pc:sldMk cId="2283348251" sldId="491"/>
            <ac:picMk id="9" creationId="{3BD63118-6978-40B4-8191-0CA266BF9BB7}"/>
          </ac:picMkLst>
        </pc:picChg>
        <pc:cxnChg chg="add mod">
          <ac:chgData name="Andrea Maestri" userId="0e4b316961acaade" providerId="LiveId" clId="{B6E183AF-2C76-470C-AFCA-8B63E974EF44}" dt="2021-05-27T19:37:45.338" v="152"/>
          <ac:cxnSpMkLst>
            <pc:docMk/>
            <pc:sldMk cId="2283348251" sldId="491"/>
            <ac:cxnSpMk id="11" creationId="{3B882F89-2F80-4000-8098-3A50E0727AE4}"/>
          </ac:cxnSpMkLst>
        </pc:cxnChg>
        <pc:cxnChg chg="add mod">
          <ac:chgData name="Andrea Maestri" userId="0e4b316961acaade" providerId="LiveId" clId="{B6E183AF-2C76-470C-AFCA-8B63E974EF44}" dt="2021-05-27T19:37:45.338" v="152"/>
          <ac:cxnSpMkLst>
            <pc:docMk/>
            <pc:sldMk cId="2283348251" sldId="491"/>
            <ac:cxnSpMk id="12" creationId="{402FC6E2-402D-4E74-AA9C-E56830D1490B}"/>
          </ac:cxnSpMkLst>
        </pc:cxnChg>
      </pc:sldChg>
      <pc:sldChg chg="addSp delSp modSp new mod">
        <pc:chgData name="Andrea Maestri" userId="0e4b316961acaade" providerId="LiveId" clId="{B6E183AF-2C76-470C-AFCA-8B63E974EF44}" dt="2021-05-27T20:01:15.058" v="258" actId="478"/>
        <pc:sldMkLst>
          <pc:docMk/>
          <pc:sldMk cId="120569481" sldId="492"/>
        </pc:sldMkLst>
        <pc:spChg chg="del mod">
          <ac:chgData name="Andrea Maestri" userId="0e4b316961acaade" providerId="LiveId" clId="{B6E183AF-2C76-470C-AFCA-8B63E974EF44}" dt="2021-05-27T20:01:15.058" v="258" actId="478"/>
          <ac:spMkLst>
            <pc:docMk/>
            <pc:sldMk cId="120569481" sldId="492"/>
            <ac:spMk id="2" creationId="{04930DA6-9FA0-43B0-82D0-D7480769ECB3}"/>
          </ac:spMkLst>
        </pc:spChg>
        <pc:spChg chg="add del mod">
          <ac:chgData name="Andrea Maestri" userId="0e4b316961acaade" providerId="LiveId" clId="{B6E183AF-2C76-470C-AFCA-8B63E974EF44}" dt="2021-05-27T19:38:08.711" v="155"/>
          <ac:spMkLst>
            <pc:docMk/>
            <pc:sldMk cId="120569481" sldId="492"/>
            <ac:spMk id="3" creationId="{F5308FE4-582D-4191-94B2-FCB68692387A}"/>
          </ac:spMkLst>
        </pc:spChg>
        <pc:spChg chg="add mod">
          <ac:chgData name="Andrea Maestri" userId="0e4b316961acaade" providerId="LiveId" clId="{B6E183AF-2C76-470C-AFCA-8B63E974EF44}" dt="2021-05-27T19:38:21.310" v="156"/>
          <ac:spMkLst>
            <pc:docMk/>
            <pc:sldMk cId="120569481" sldId="492"/>
            <ac:spMk id="5" creationId="{6C452ECF-9C3F-44CD-9B9E-F824D7C6AD7A}"/>
          </ac:spMkLst>
        </pc:spChg>
        <pc:spChg chg="add mod">
          <ac:chgData name="Andrea Maestri" userId="0e4b316961acaade" providerId="LiveId" clId="{B6E183AF-2C76-470C-AFCA-8B63E974EF44}" dt="2021-05-27T19:38:21.310" v="156"/>
          <ac:spMkLst>
            <pc:docMk/>
            <pc:sldMk cId="120569481" sldId="492"/>
            <ac:spMk id="6" creationId="{B8651F34-9568-4220-826D-81C9963FA435}"/>
          </ac:spMkLst>
        </pc:spChg>
        <pc:spChg chg="add mod">
          <ac:chgData name="Andrea Maestri" userId="0e4b316961acaade" providerId="LiveId" clId="{B6E183AF-2C76-470C-AFCA-8B63E974EF44}" dt="2021-05-27T19:38:21.310" v="156"/>
          <ac:spMkLst>
            <pc:docMk/>
            <pc:sldMk cId="120569481" sldId="492"/>
            <ac:spMk id="8" creationId="{C2361951-8352-46DA-AAFA-34C1326869A6}"/>
          </ac:spMkLst>
        </pc:spChg>
        <pc:picChg chg="add mod">
          <ac:chgData name="Andrea Maestri" userId="0e4b316961acaade" providerId="LiveId" clId="{B6E183AF-2C76-470C-AFCA-8B63E974EF44}" dt="2021-05-27T19:38:21.310" v="156"/>
          <ac:picMkLst>
            <pc:docMk/>
            <pc:sldMk cId="120569481" sldId="492"/>
            <ac:picMk id="4" creationId="{6301EAE7-FE80-4BF1-8665-5B59AE7AE816}"/>
          </ac:picMkLst>
        </pc:picChg>
        <pc:picChg chg="add mod">
          <ac:chgData name="Andrea Maestri" userId="0e4b316961acaade" providerId="LiveId" clId="{B6E183AF-2C76-470C-AFCA-8B63E974EF44}" dt="2021-05-27T19:38:21.310" v="156"/>
          <ac:picMkLst>
            <pc:docMk/>
            <pc:sldMk cId="120569481" sldId="492"/>
            <ac:picMk id="7" creationId="{0826A9D2-E201-4410-AC9C-381779AF5300}"/>
          </ac:picMkLst>
        </pc:picChg>
      </pc:sldChg>
      <pc:sldChg chg="addSp delSp modSp new mod">
        <pc:chgData name="Andrea Maestri" userId="0e4b316961acaade" providerId="LiveId" clId="{B6E183AF-2C76-470C-AFCA-8B63E974EF44}" dt="2021-05-27T20:01:47.339" v="261" actId="478"/>
        <pc:sldMkLst>
          <pc:docMk/>
          <pc:sldMk cId="810024779" sldId="493"/>
        </pc:sldMkLst>
        <pc:spChg chg="del mod">
          <ac:chgData name="Andrea Maestri" userId="0e4b316961acaade" providerId="LiveId" clId="{B6E183AF-2C76-470C-AFCA-8B63E974EF44}" dt="2021-05-27T20:01:47.339" v="261" actId="478"/>
          <ac:spMkLst>
            <pc:docMk/>
            <pc:sldMk cId="810024779" sldId="493"/>
            <ac:spMk id="2" creationId="{E1800CF8-BA8B-41D1-BA4D-83CDEF766759}"/>
          </ac:spMkLst>
        </pc:spChg>
        <pc:spChg chg="add mod">
          <ac:chgData name="Andrea Maestri" userId="0e4b316961acaade" providerId="LiveId" clId="{B6E183AF-2C76-470C-AFCA-8B63E974EF44}" dt="2021-05-27T19:38:49.940" v="158"/>
          <ac:spMkLst>
            <pc:docMk/>
            <pc:sldMk cId="810024779" sldId="493"/>
            <ac:spMk id="5" creationId="{D34E8904-F3AD-4E44-8B6F-F2EBF69B1E81}"/>
          </ac:spMkLst>
        </pc:spChg>
        <pc:picChg chg="add mod">
          <ac:chgData name="Andrea Maestri" userId="0e4b316961acaade" providerId="LiveId" clId="{B6E183AF-2C76-470C-AFCA-8B63E974EF44}" dt="2021-05-27T19:38:49.940" v="158"/>
          <ac:picMkLst>
            <pc:docMk/>
            <pc:sldMk cId="810024779" sldId="493"/>
            <ac:picMk id="3" creationId="{1B39AF3E-C595-4612-8B7D-9CD160605893}"/>
          </ac:picMkLst>
        </pc:picChg>
        <pc:picChg chg="add mod">
          <ac:chgData name="Andrea Maestri" userId="0e4b316961acaade" providerId="LiveId" clId="{B6E183AF-2C76-470C-AFCA-8B63E974EF44}" dt="2021-05-27T19:38:49.940" v="158"/>
          <ac:picMkLst>
            <pc:docMk/>
            <pc:sldMk cId="810024779" sldId="493"/>
            <ac:picMk id="4" creationId="{9B109D3F-7EE7-4C0A-83DD-D4D8D026DE2D}"/>
          </ac:picMkLst>
        </pc:picChg>
        <pc:picChg chg="add mod">
          <ac:chgData name="Andrea Maestri" userId="0e4b316961acaade" providerId="LiveId" clId="{B6E183AF-2C76-470C-AFCA-8B63E974EF44}" dt="2021-05-27T19:38:49.940" v="158"/>
          <ac:picMkLst>
            <pc:docMk/>
            <pc:sldMk cId="810024779" sldId="493"/>
            <ac:picMk id="6" creationId="{C84B3BCB-E8F3-465A-83DD-2211259C2663}"/>
          </ac:picMkLst>
        </pc:picChg>
        <pc:picChg chg="add mod">
          <ac:chgData name="Andrea Maestri" userId="0e4b316961acaade" providerId="LiveId" clId="{B6E183AF-2C76-470C-AFCA-8B63E974EF44}" dt="2021-05-27T19:38:49.940" v="158"/>
          <ac:picMkLst>
            <pc:docMk/>
            <pc:sldMk cId="810024779" sldId="493"/>
            <ac:picMk id="7" creationId="{C4B16716-15C4-47DB-8661-C02B78A5432E}"/>
          </ac:picMkLst>
        </pc:picChg>
      </pc:sldChg>
      <pc:sldChg chg="addSp delSp modSp new mod">
        <pc:chgData name="Andrea Maestri" userId="0e4b316961acaade" providerId="LiveId" clId="{B6E183AF-2C76-470C-AFCA-8B63E974EF44}" dt="2021-05-27T20:01:55.035" v="262" actId="20577"/>
        <pc:sldMkLst>
          <pc:docMk/>
          <pc:sldMk cId="1102766628" sldId="494"/>
        </pc:sldMkLst>
        <pc:spChg chg="mod">
          <ac:chgData name="Andrea Maestri" userId="0e4b316961acaade" providerId="LiveId" clId="{B6E183AF-2C76-470C-AFCA-8B63E974EF44}" dt="2021-05-27T20:01:55.035" v="262" actId="20577"/>
          <ac:spMkLst>
            <pc:docMk/>
            <pc:sldMk cId="1102766628" sldId="494"/>
            <ac:spMk id="2" creationId="{A85C5D0E-53EB-4392-A809-3A3DB73719AE}"/>
          </ac:spMkLst>
        </pc:spChg>
        <pc:spChg chg="add del mod">
          <ac:chgData name="Andrea Maestri" userId="0e4b316961acaade" providerId="LiveId" clId="{B6E183AF-2C76-470C-AFCA-8B63E974EF44}" dt="2021-05-27T19:39:45.201" v="161"/>
          <ac:spMkLst>
            <pc:docMk/>
            <pc:sldMk cId="1102766628" sldId="494"/>
            <ac:spMk id="7" creationId="{A354D9B4-644E-4288-8AB9-67121342001E}"/>
          </ac:spMkLst>
        </pc:spChg>
        <pc:spChg chg="add del mod">
          <ac:chgData name="Andrea Maestri" userId="0e4b316961acaade" providerId="LiveId" clId="{B6E183AF-2C76-470C-AFCA-8B63E974EF44}" dt="2021-05-27T19:39:45.201" v="161"/>
          <ac:spMkLst>
            <pc:docMk/>
            <pc:sldMk cId="1102766628" sldId="494"/>
            <ac:spMk id="8" creationId="{4D2F1256-1BC9-4B1A-A368-15D33400B596}"/>
          </ac:spMkLst>
        </pc:spChg>
        <pc:spChg chg="add del mod">
          <ac:chgData name="Andrea Maestri" userId="0e4b316961acaade" providerId="LiveId" clId="{B6E183AF-2C76-470C-AFCA-8B63E974EF44}" dt="2021-05-27T19:39:45.201" v="161"/>
          <ac:spMkLst>
            <pc:docMk/>
            <pc:sldMk cId="1102766628" sldId="494"/>
            <ac:spMk id="9" creationId="{4A7C7CBE-29DF-4C78-89C4-25E27E3D43BB}"/>
          </ac:spMkLst>
        </pc:spChg>
        <pc:spChg chg="add del mod">
          <ac:chgData name="Andrea Maestri" userId="0e4b316961acaade" providerId="LiveId" clId="{B6E183AF-2C76-470C-AFCA-8B63E974EF44}" dt="2021-05-27T19:39:45.201" v="161"/>
          <ac:spMkLst>
            <pc:docMk/>
            <pc:sldMk cId="1102766628" sldId="494"/>
            <ac:spMk id="10" creationId="{B97B9FFE-8745-4E65-83AB-817376CF1C1D}"/>
          </ac:spMkLst>
        </pc:spChg>
        <pc:picChg chg="add del mod">
          <ac:chgData name="Andrea Maestri" userId="0e4b316961acaade" providerId="LiveId" clId="{B6E183AF-2C76-470C-AFCA-8B63E974EF44}" dt="2021-05-27T19:39:45.201" v="161"/>
          <ac:picMkLst>
            <pc:docMk/>
            <pc:sldMk cId="1102766628" sldId="494"/>
            <ac:picMk id="3" creationId="{02AE0A0F-4C00-4491-A633-3E4D3337E0BF}"/>
          </ac:picMkLst>
        </pc:picChg>
        <pc:picChg chg="add del mod">
          <ac:chgData name="Andrea Maestri" userId="0e4b316961acaade" providerId="LiveId" clId="{B6E183AF-2C76-470C-AFCA-8B63E974EF44}" dt="2021-05-27T19:39:45.201" v="161"/>
          <ac:picMkLst>
            <pc:docMk/>
            <pc:sldMk cId="1102766628" sldId="494"/>
            <ac:picMk id="4" creationId="{E1B283DE-C0EF-4911-8D43-EB6C821DB22D}"/>
          </ac:picMkLst>
        </pc:picChg>
        <pc:picChg chg="add del mod">
          <ac:chgData name="Andrea Maestri" userId="0e4b316961acaade" providerId="LiveId" clId="{B6E183AF-2C76-470C-AFCA-8B63E974EF44}" dt="2021-05-27T19:39:45.201" v="161"/>
          <ac:picMkLst>
            <pc:docMk/>
            <pc:sldMk cId="1102766628" sldId="494"/>
            <ac:picMk id="5" creationId="{A800D726-3AC0-4B5A-A261-9B5E61780303}"/>
          </ac:picMkLst>
        </pc:picChg>
        <pc:picChg chg="add">
          <ac:chgData name="Andrea Maestri" userId="0e4b316961acaade" providerId="LiveId" clId="{B6E183AF-2C76-470C-AFCA-8B63E974EF44}" dt="2021-05-27T19:40:00.482" v="162"/>
          <ac:picMkLst>
            <pc:docMk/>
            <pc:sldMk cId="1102766628" sldId="494"/>
            <ac:picMk id="11" creationId="{45C5F43D-D7EE-48CC-A703-E2B4B8FB0B57}"/>
          </ac:picMkLst>
        </pc:picChg>
        <pc:cxnChg chg="add del mod">
          <ac:chgData name="Andrea Maestri" userId="0e4b316961acaade" providerId="LiveId" clId="{B6E183AF-2C76-470C-AFCA-8B63E974EF44}" dt="2021-05-27T19:39:45.201" v="161"/>
          <ac:cxnSpMkLst>
            <pc:docMk/>
            <pc:sldMk cId="1102766628" sldId="494"/>
            <ac:cxnSpMk id="6" creationId="{90E208DB-601F-468F-A0BC-B8664DB7E9D4}"/>
          </ac:cxnSpMkLst>
        </pc:cxnChg>
      </pc:sldChg>
      <pc:sldChg chg="addSp modSp new mod">
        <pc:chgData name="Andrea Maestri" userId="0e4b316961acaade" providerId="LiveId" clId="{B6E183AF-2C76-470C-AFCA-8B63E974EF44}" dt="2021-05-27T20:02:07.154" v="264" actId="20577"/>
        <pc:sldMkLst>
          <pc:docMk/>
          <pc:sldMk cId="2866719687" sldId="495"/>
        </pc:sldMkLst>
        <pc:spChg chg="mod">
          <ac:chgData name="Andrea Maestri" userId="0e4b316961acaade" providerId="LiveId" clId="{B6E183AF-2C76-470C-AFCA-8B63E974EF44}" dt="2021-05-27T20:02:07.154" v="264" actId="20577"/>
          <ac:spMkLst>
            <pc:docMk/>
            <pc:sldMk cId="2866719687" sldId="495"/>
            <ac:spMk id="2" creationId="{FC6EE70C-8715-4B2B-A372-107BBA14AD50}"/>
          </ac:spMkLst>
        </pc:spChg>
        <pc:spChg chg="add mod">
          <ac:chgData name="Andrea Maestri" userId="0e4b316961acaade" providerId="LiveId" clId="{B6E183AF-2C76-470C-AFCA-8B63E974EF44}" dt="2021-05-27T19:40:26.995" v="164"/>
          <ac:spMkLst>
            <pc:docMk/>
            <pc:sldMk cId="2866719687" sldId="495"/>
            <ac:spMk id="4" creationId="{A9C4996B-6081-484E-8932-90C60EBB70C4}"/>
          </ac:spMkLst>
        </pc:spChg>
        <pc:picChg chg="add mod">
          <ac:chgData name="Andrea Maestri" userId="0e4b316961acaade" providerId="LiveId" clId="{B6E183AF-2C76-470C-AFCA-8B63E974EF44}" dt="2021-05-27T19:40:26.995" v="164"/>
          <ac:picMkLst>
            <pc:docMk/>
            <pc:sldMk cId="2866719687" sldId="495"/>
            <ac:picMk id="3" creationId="{34E330C1-4457-4CDF-83A3-FE9EAD944E3F}"/>
          </ac:picMkLst>
        </pc:picChg>
        <pc:picChg chg="add mod">
          <ac:chgData name="Andrea Maestri" userId="0e4b316961acaade" providerId="LiveId" clId="{B6E183AF-2C76-470C-AFCA-8B63E974EF44}" dt="2021-05-27T19:40:26.995" v="164"/>
          <ac:picMkLst>
            <pc:docMk/>
            <pc:sldMk cId="2866719687" sldId="495"/>
            <ac:picMk id="5" creationId="{38D13E61-15E2-4319-B78C-CC2DC09674A3}"/>
          </ac:picMkLst>
        </pc:picChg>
      </pc:sldChg>
      <pc:sldChg chg="addSp modSp new mod">
        <pc:chgData name="Andrea Maestri" userId="0e4b316961acaade" providerId="LiveId" clId="{B6E183AF-2C76-470C-AFCA-8B63E974EF44}" dt="2021-05-27T20:02:15.403" v="265" actId="20577"/>
        <pc:sldMkLst>
          <pc:docMk/>
          <pc:sldMk cId="3285579952" sldId="496"/>
        </pc:sldMkLst>
        <pc:spChg chg="mod">
          <ac:chgData name="Andrea Maestri" userId="0e4b316961acaade" providerId="LiveId" clId="{B6E183AF-2C76-470C-AFCA-8B63E974EF44}" dt="2021-05-27T20:02:15.403" v="265" actId="20577"/>
          <ac:spMkLst>
            <pc:docMk/>
            <pc:sldMk cId="3285579952" sldId="496"/>
            <ac:spMk id="2" creationId="{223850E0-23DC-49D9-89DA-6E340BF2C50D}"/>
          </ac:spMkLst>
        </pc:spChg>
        <pc:picChg chg="add mod">
          <ac:chgData name="Andrea Maestri" userId="0e4b316961acaade" providerId="LiveId" clId="{B6E183AF-2C76-470C-AFCA-8B63E974EF44}" dt="2021-05-27T19:40:54.536" v="166"/>
          <ac:picMkLst>
            <pc:docMk/>
            <pc:sldMk cId="3285579952" sldId="496"/>
            <ac:picMk id="3" creationId="{6D19FFF6-A9ED-416C-AC88-E47543C6042A}"/>
          </ac:picMkLst>
        </pc:picChg>
      </pc:sldChg>
      <pc:sldChg chg="addSp modSp new mod">
        <pc:chgData name="Andrea Maestri" userId="0e4b316961acaade" providerId="LiveId" clId="{B6E183AF-2C76-470C-AFCA-8B63E974EF44}" dt="2021-05-27T20:02:23.072" v="266" actId="20577"/>
        <pc:sldMkLst>
          <pc:docMk/>
          <pc:sldMk cId="554752343" sldId="497"/>
        </pc:sldMkLst>
        <pc:spChg chg="mod">
          <ac:chgData name="Andrea Maestri" userId="0e4b316961acaade" providerId="LiveId" clId="{B6E183AF-2C76-470C-AFCA-8B63E974EF44}" dt="2021-05-27T20:02:23.072" v="266" actId="20577"/>
          <ac:spMkLst>
            <pc:docMk/>
            <pc:sldMk cId="554752343" sldId="497"/>
            <ac:spMk id="2" creationId="{856DE153-DB7E-4C70-9CD0-45B4F7105752}"/>
          </ac:spMkLst>
        </pc:spChg>
        <pc:spChg chg="add mod">
          <ac:chgData name="Andrea Maestri" userId="0e4b316961acaade" providerId="LiveId" clId="{B6E183AF-2C76-470C-AFCA-8B63E974EF44}" dt="2021-05-27T19:41:28.908" v="168"/>
          <ac:spMkLst>
            <pc:docMk/>
            <pc:sldMk cId="554752343" sldId="497"/>
            <ac:spMk id="4" creationId="{D03025D6-8996-4005-8E4C-D047C735C21C}"/>
          </ac:spMkLst>
        </pc:spChg>
        <pc:picChg chg="add mod">
          <ac:chgData name="Andrea Maestri" userId="0e4b316961acaade" providerId="LiveId" clId="{B6E183AF-2C76-470C-AFCA-8B63E974EF44}" dt="2021-05-27T19:41:28.908" v="168"/>
          <ac:picMkLst>
            <pc:docMk/>
            <pc:sldMk cId="554752343" sldId="497"/>
            <ac:picMk id="3" creationId="{354DC14C-DDFA-4B67-A73E-02A5585CE8BB}"/>
          </ac:picMkLst>
        </pc:picChg>
      </pc:sldChg>
      <pc:sldChg chg="addSp delSp modSp new mod">
        <pc:chgData name="Andrea Maestri" userId="0e4b316961acaade" providerId="LiveId" clId="{B6E183AF-2C76-470C-AFCA-8B63E974EF44}" dt="2021-05-27T20:02:30.868" v="267" actId="20577"/>
        <pc:sldMkLst>
          <pc:docMk/>
          <pc:sldMk cId="3052636422" sldId="498"/>
        </pc:sldMkLst>
        <pc:spChg chg="mod">
          <ac:chgData name="Andrea Maestri" userId="0e4b316961acaade" providerId="LiveId" clId="{B6E183AF-2C76-470C-AFCA-8B63E974EF44}" dt="2021-05-27T20:02:30.868" v="267" actId="20577"/>
          <ac:spMkLst>
            <pc:docMk/>
            <pc:sldMk cId="3052636422" sldId="498"/>
            <ac:spMk id="2" creationId="{0DE05C97-4460-4B30-B825-481F351B5D06}"/>
          </ac:spMkLst>
        </pc:spChg>
        <pc:picChg chg="add del mod">
          <ac:chgData name="Andrea Maestri" userId="0e4b316961acaade" providerId="LiveId" clId="{B6E183AF-2C76-470C-AFCA-8B63E974EF44}" dt="2021-05-27T19:41:49.886" v="171"/>
          <ac:picMkLst>
            <pc:docMk/>
            <pc:sldMk cId="3052636422" sldId="498"/>
            <ac:picMk id="3" creationId="{E4E776D7-51ED-4C33-AA90-0C9AD0E663B4}"/>
          </ac:picMkLst>
        </pc:picChg>
        <pc:picChg chg="add">
          <ac:chgData name="Andrea Maestri" userId="0e4b316961acaade" providerId="LiveId" clId="{B6E183AF-2C76-470C-AFCA-8B63E974EF44}" dt="2021-05-27T19:42:20.978" v="172"/>
          <ac:picMkLst>
            <pc:docMk/>
            <pc:sldMk cId="3052636422" sldId="498"/>
            <ac:picMk id="4" creationId="{D2B050AB-F26B-4E37-9AF2-C837FFDBEC0E}"/>
          </ac:picMkLst>
        </pc:picChg>
      </pc:sldChg>
      <pc:sldChg chg="addSp delSp modSp new mod modClrScheme chgLayout">
        <pc:chgData name="Andrea Maestri" userId="0e4b316961acaade" providerId="LiveId" clId="{B6E183AF-2C76-470C-AFCA-8B63E974EF44}" dt="2021-05-28T13:58:53.094" v="277" actId="14100"/>
        <pc:sldMkLst>
          <pc:docMk/>
          <pc:sldMk cId="3965215615" sldId="499"/>
        </pc:sldMkLst>
        <pc:spChg chg="del mod ord">
          <ac:chgData name="Andrea Maestri" userId="0e4b316961acaade" providerId="LiveId" clId="{B6E183AF-2C76-470C-AFCA-8B63E974EF44}" dt="2021-05-27T19:44:13.861" v="174" actId="700"/>
          <ac:spMkLst>
            <pc:docMk/>
            <pc:sldMk cId="3965215615" sldId="499"/>
            <ac:spMk id="2" creationId="{CAD84647-3657-4445-B4D6-D8F7A98BA0A6}"/>
          </ac:spMkLst>
        </pc:spChg>
        <pc:spChg chg="del mod ord">
          <ac:chgData name="Andrea Maestri" userId="0e4b316961acaade" providerId="LiveId" clId="{B6E183AF-2C76-470C-AFCA-8B63E974EF44}" dt="2021-05-27T19:44:13.861" v="174" actId="700"/>
          <ac:spMkLst>
            <pc:docMk/>
            <pc:sldMk cId="3965215615" sldId="499"/>
            <ac:spMk id="3" creationId="{918CDA73-2804-481F-90BF-520015D20E26}"/>
          </ac:spMkLst>
        </pc:spChg>
        <pc:spChg chg="mod ord">
          <ac:chgData name="Andrea Maestri" userId="0e4b316961acaade" providerId="LiveId" clId="{B6E183AF-2C76-470C-AFCA-8B63E974EF44}" dt="2021-05-28T13:56:17.974" v="268"/>
          <ac:spMkLst>
            <pc:docMk/>
            <pc:sldMk cId="3965215615" sldId="499"/>
            <ac:spMk id="4" creationId="{492805D6-6FE7-48C4-9B3A-34E6337EF581}"/>
          </ac:spMkLst>
        </pc:spChg>
        <pc:spChg chg="add mod ord">
          <ac:chgData name="Andrea Maestri" userId="0e4b316961acaade" providerId="LiveId" clId="{B6E183AF-2C76-470C-AFCA-8B63E974EF44}" dt="2021-05-28T13:56:17.974" v="268"/>
          <ac:spMkLst>
            <pc:docMk/>
            <pc:sldMk cId="3965215615" sldId="499"/>
            <ac:spMk id="5" creationId="{6484C12C-FB1C-4FA0-BCE1-E058E2BB5970}"/>
          </ac:spMkLst>
        </pc:spChg>
        <pc:spChg chg="add mod ord">
          <ac:chgData name="Andrea Maestri" userId="0e4b316961acaade" providerId="LiveId" clId="{B6E183AF-2C76-470C-AFCA-8B63E974EF44}" dt="2021-05-28T13:56:18.214" v="269" actId="27636"/>
          <ac:spMkLst>
            <pc:docMk/>
            <pc:sldMk cId="3965215615" sldId="499"/>
            <ac:spMk id="6" creationId="{225EF47A-8C3D-4C50-B978-A157C79CD0C4}"/>
          </ac:spMkLst>
        </pc:spChg>
        <pc:spChg chg="add mod ord">
          <ac:chgData name="Andrea Maestri" userId="0e4b316961acaade" providerId="LiveId" clId="{B6E183AF-2C76-470C-AFCA-8B63E974EF44}" dt="2021-05-28T13:56:17.974" v="268"/>
          <ac:spMkLst>
            <pc:docMk/>
            <pc:sldMk cId="3965215615" sldId="499"/>
            <ac:spMk id="7" creationId="{05FAA2E5-DA88-4FE7-89D7-2A9D92D2DBCF}"/>
          </ac:spMkLst>
        </pc:spChg>
        <pc:picChg chg="add mod">
          <ac:chgData name="Andrea Maestri" userId="0e4b316961acaade" providerId="LiveId" clId="{B6E183AF-2C76-470C-AFCA-8B63E974EF44}" dt="2021-05-28T13:58:53.094" v="277" actId="14100"/>
          <ac:picMkLst>
            <pc:docMk/>
            <pc:sldMk cId="3965215615" sldId="499"/>
            <ac:picMk id="9" creationId="{2FFB10FB-9382-45B9-B699-CBAD50125ADA}"/>
          </ac:picMkLst>
        </pc:picChg>
      </pc:sldChg>
      <pc:sldChg chg="addSp delSp modSp new mod chgLayout">
        <pc:chgData name="Andrea Maestri" userId="0e4b316961acaade" providerId="LiveId" clId="{B6E183AF-2C76-470C-AFCA-8B63E974EF44}" dt="2021-05-30T19:33:18.016" v="355" actId="20577"/>
        <pc:sldMkLst>
          <pc:docMk/>
          <pc:sldMk cId="714995206" sldId="500"/>
        </pc:sldMkLst>
        <pc:spChg chg="del mod ord">
          <ac:chgData name="Andrea Maestri" userId="0e4b316961acaade" providerId="LiveId" clId="{B6E183AF-2C76-470C-AFCA-8B63E974EF44}" dt="2021-05-30T19:32:16.768" v="319" actId="700"/>
          <ac:spMkLst>
            <pc:docMk/>
            <pc:sldMk cId="714995206" sldId="500"/>
            <ac:spMk id="2" creationId="{5B3FB3AA-ED40-4D86-980B-CB67BA59D28C}"/>
          </ac:spMkLst>
        </pc:spChg>
        <pc:spChg chg="del mod ord">
          <ac:chgData name="Andrea Maestri" userId="0e4b316961acaade" providerId="LiveId" clId="{B6E183AF-2C76-470C-AFCA-8B63E974EF44}" dt="2021-05-30T19:32:16.768" v="319" actId="700"/>
          <ac:spMkLst>
            <pc:docMk/>
            <pc:sldMk cId="714995206" sldId="500"/>
            <ac:spMk id="3" creationId="{8C7313CB-DE9C-4CE6-BC48-7FE464D17DE2}"/>
          </ac:spMkLst>
        </pc:spChg>
        <pc:spChg chg="mod ord">
          <ac:chgData name="Andrea Maestri" userId="0e4b316961acaade" providerId="LiveId" clId="{B6E183AF-2C76-470C-AFCA-8B63E974EF44}" dt="2021-05-30T19:33:18.016" v="355" actId="20577"/>
          <ac:spMkLst>
            <pc:docMk/>
            <pc:sldMk cId="714995206" sldId="500"/>
            <ac:spMk id="4" creationId="{0E051525-6099-4386-9208-C561D8291558}"/>
          </ac:spMkLst>
        </pc:spChg>
        <pc:spChg chg="add mod ord">
          <ac:chgData name="Andrea Maestri" userId="0e4b316961acaade" providerId="LiveId" clId="{B6E183AF-2C76-470C-AFCA-8B63E974EF44}" dt="2021-05-30T19:32:57.256" v="350" actId="21"/>
          <ac:spMkLst>
            <pc:docMk/>
            <pc:sldMk cId="714995206" sldId="500"/>
            <ac:spMk id="5" creationId="{CAD3063D-9CA8-40BC-ACE7-B806292595A6}"/>
          </ac:spMkLst>
        </pc:spChg>
        <pc:spChg chg="add mod ord">
          <ac:chgData name="Andrea Maestri" userId="0e4b316961acaade" providerId="LiveId" clId="{B6E183AF-2C76-470C-AFCA-8B63E974EF44}" dt="2021-05-30T19:33:11.955" v="354" actId="14100"/>
          <ac:spMkLst>
            <pc:docMk/>
            <pc:sldMk cId="714995206" sldId="500"/>
            <ac:spMk id="6" creationId="{804806F9-A124-4266-AC71-52B6CCEC2ADB}"/>
          </ac:spMkLst>
        </pc:spChg>
      </pc:sldChg>
      <pc:sldChg chg="new del">
        <pc:chgData name="Andrea Maestri" userId="0e4b316961acaade" providerId="LiveId" clId="{B6E183AF-2C76-470C-AFCA-8B63E974EF44}" dt="2021-05-30T19:31:12.736" v="300" actId="2696"/>
        <pc:sldMkLst>
          <pc:docMk/>
          <pc:sldMk cId="1397235018" sldId="500"/>
        </pc:sldMkLst>
      </pc:sldChg>
      <pc:sldChg chg="modSp add del mod">
        <pc:chgData name="Andrea Maestri" userId="0e4b316961acaade" providerId="LiveId" clId="{B6E183AF-2C76-470C-AFCA-8B63E974EF44}" dt="2021-05-30T19:31:32.113" v="302" actId="2696"/>
        <pc:sldMkLst>
          <pc:docMk/>
          <pc:sldMk cId="3498586963" sldId="501"/>
        </pc:sldMkLst>
        <pc:spChg chg="mod">
          <ac:chgData name="Andrea Maestri" userId="0e4b316961acaade" providerId="LiveId" clId="{B6E183AF-2C76-470C-AFCA-8B63E974EF44}" dt="2021-05-30T19:30:53.449" v="297" actId="27636"/>
          <ac:spMkLst>
            <pc:docMk/>
            <pc:sldMk cId="3498586963" sldId="501"/>
            <ac:spMk id="5" creationId="{CBFA2A77-13CF-49F3-B4BE-D20F04649A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94EA2-9D23-49AC-BE43-0A98DA3C2882}" type="datetimeFigureOut">
              <a:rPr lang="it-IT" smtClean="0"/>
              <a:pPr/>
              <a:t>30/05/2021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C5D28-DEA2-47EB-BDE4-C26DF90FB663}" type="slidenum">
              <a:rPr lang="it-IT" smtClean="0"/>
              <a:pPr/>
              <a:t>‹N›</a:t>
            </a:fld>
            <a:endParaRPr lang="it-IT"/>
          </a:p>
        </p:txBody>
      </p:sp>
    </p:spTree>
    <p:extLst>
      <p:ext uri="{BB962C8B-B14F-4D97-AF65-F5344CB8AC3E}">
        <p14:creationId xmlns:p14="http://schemas.microsoft.com/office/powerpoint/2010/main" val="78618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90F4C3-3E35-4C59-8AF6-FD7069E21E1D}"/>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FF6DF63-A6DD-4B7F-ABD2-B2AFF6CBF98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1A23A3B-FC8F-4F0D-86F7-E5A85A5DFA65}"/>
              </a:ext>
            </a:extLst>
          </p:cNvPr>
          <p:cNvSpPr>
            <a:spLocks noGrp="1"/>
          </p:cNvSpPr>
          <p:nvPr>
            <p:ph type="dt" sz="half" idx="10"/>
          </p:nvPr>
        </p:nvSpPr>
        <p:spPr/>
        <p:txBody>
          <a:bodyPr/>
          <a:lstStyle/>
          <a:p>
            <a:fld id="{24F44BF7-C8D4-4033-8CF2-0A3E90427102}" type="datetime1">
              <a:rPr lang="it-IT" smtClean="0">
                <a:solidFill>
                  <a:srgbClr val="DFE6D0"/>
                </a:solidFill>
              </a:rPr>
              <a:pPr/>
              <a:t>30/05/2021</a:t>
            </a:fld>
            <a:endParaRPr lang="it-IT">
              <a:solidFill>
                <a:srgbClr val="DFE6D0"/>
              </a:solidFill>
            </a:endParaRPr>
          </a:p>
        </p:txBody>
      </p:sp>
      <p:sp>
        <p:nvSpPr>
          <p:cNvPr id="5" name="Segnaposto piè di pagina 4">
            <a:extLst>
              <a:ext uri="{FF2B5EF4-FFF2-40B4-BE49-F238E27FC236}">
                <a16:creationId xmlns:a16="http://schemas.microsoft.com/office/drawing/2014/main" id="{F9D1E4FA-5A60-45F8-844A-35A228FB8B43}"/>
              </a:ext>
            </a:extLst>
          </p:cNvPr>
          <p:cNvSpPr>
            <a:spLocks noGrp="1"/>
          </p:cNvSpPr>
          <p:nvPr>
            <p:ph type="ftr" sz="quarter" idx="11"/>
          </p:nvPr>
        </p:nvSpPr>
        <p:spPr/>
        <p:txBody>
          <a:bodyPr/>
          <a:lstStyle/>
          <a:p>
            <a:r>
              <a:rPr lang="it-IT">
                <a:solidFill>
                  <a:srgbClr val="DFE6D0"/>
                </a:solidFill>
              </a:rPr>
              <a:t>Dott. Baglioni Gabriele</a:t>
            </a:r>
          </a:p>
        </p:txBody>
      </p:sp>
      <p:sp>
        <p:nvSpPr>
          <p:cNvPr id="6" name="Segnaposto numero diapositiva 5">
            <a:extLst>
              <a:ext uri="{FF2B5EF4-FFF2-40B4-BE49-F238E27FC236}">
                <a16:creationId xmlns:a16="http://schemas.microsoft.com/office/drawing/2014/main" id="{CF5887FC-DA08-4E05-9201-BFD308571EA9}"/>
              </a:ext>
            </a:extLst>
          </p:cNvPr>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val="175990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03DC1-EEEC-4A4A-870B-42D0F1CD5A6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2D8C565-2309-419C-B381-E7002E60534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C7C1B4-98FC-4436-B215-E03E25B63BFD}"/>
              </a:ext>
            </a:extLst>
          </p:cNvPr>
          <p:cNvSpPr>
            <a:spLocks noGrp="1"/>
          </p:cNvSpPr>
          <p:nvPr>
            <p:ph type="dt" sz="half" idx="10"/>
          </p:nvPr>
        </p:nvSpPr>
        <p:spPr/>
        <p:txBody>
          <a:bodyPr/>
          <a:lstStyle/>
          <a:p>
            <a:fld id="{C4970896-06F0-49D3-90A6-0B7AF2B082E3}" type="datetime1">
              <a:rPr lang="it-IT" smtClean="0">
                <a:solidFill>
                  <a:srgbClr val="DFE6D0"/>
                </a:solidFill>
              </a:rPr>
              <a:pPr/>
              <a:t>30/05/2021</a:t>
            </a:fld>
            <a:endParaRPr lang="it-IT">
              <a:solidFill>
                <a:srgbClr val="DFE6D0"/>
              </a:solidFill>
            </a:endParaRPr>
          </a:p>
        </p:txBody>
      </p:sp>
      <p:sp>
        <p:nvSpPr>
          <p:cNvPr id="5" name="Segnaposto piè di pagina 4">
            <a:extLst>
              <a:ext uri="{FF2B5EF4-FFF2-40B4-BE49-F238E27FC236}">
                <a16:creationId xmlns:a16="http://schemas.microsoft.com/office/drawing/2014/main" id="{0FD5CE57-A8A0-44A6-90E6-7646E171F93A}"/>
              </a:ext>
            </a:extLst>
          </p:cNvPr>
          <p:cNvSpPr>
            <a:spLocks noGrp="1"/>
          </p:cNvSpPr>
          <p:nvPr>
            <p:ph type="ftr" sz="quarter" idx="11"/>
          </p:nvPr>
        </p:nvSpPr>
        <p:spPr/>
        <p:txBody>
          <a:bodyPr/>
          <a:lstStyle/>
          <a:p>
            <a:r>
              <a:rPr lang="it-IT">
                <a:solidFill>
                  <a:srgbClr val="DFE6D0"/>
                </a:solidFill>
              </a:rPr>
              <a:t>Dott. Baglioni Gabriele</a:t>
            </a:r>
          </a:p>
        </p:txBody>
      </p:sp>
      <p:sp>
        <p:nvSpPr>
          <p:cNvPr id="6" name="Segnaposto numero diapositiva 5">
            <a:extLst>
              <a:ext uri="{FF2B5EF4-FFF2-40B4-BE49-F238E27FC236}">
                <a16:creationId xmlns:a16="http://schemas.microsoft.com/office/drawing/2014/main" id="{8F44FE1C-F25D-4D85-BFBC-B92424B10247}"/>
              </a:ext>
            </a:extLst>
          </p:cNvPr>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val="54685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B4E177E-B2E5-4382-AFF3-558F596232DB}"/>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639CFE-973E-4B08-9CC5-1DF85FD57F2D}"/>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FC0DC4-355C-4E11-8E01-8F861E885AFD}"/>
              </a:ext>
            </a:extLst>
          </p:cNvPr>
          <p:cNvSpPr>
            <a:spLocks noGrp="1"/>
          </p:cNvSpPr>
          <p:nvPr>
            <p:ph type="dt" sz="half" idx="10"/>
          </p:nvPr>
        </p:nvSpPr>
        <p:spPr/>
        <p:txBody>
          <a:bodyPr/>
          <a:lstStyle/>
          <a:p>
            <a:fld id="{693B91AC-8922-41EA-A0C6-E445D833C1D6}" type="datetime1">
              <a:rPr lang="it-IT" smtClean="0">
                <a:solidFill>
                  <a:srgbClr val="DFE6D0"/>
                </a:solidFill>
              </a:rPr>
              <a:pPr/>
              <a:t>30/05/2021</a:t>
            </a:fld>
            <a:endParaRPr lang="it-IT">
              <a:solidFill>
                <a:srgbClr val="DFE6D0"/>
              </a:solidFill>
            </a:endParaRPr>
          </a:p>
        </p:txBody>
      </p:sp>
      <p:sp>
        <p:nvSpPr>
          <p:cNvPr id="5" name="Segnaposto piè di pagina 4">
            <a:extLst>
              <a:ext uri="{FF2B5EF4-FFF2-40B4-BE49-F238E27FC236}">
                <a16:creationId xmlns:a16="http://schemas.microsoft.com/office/drawing/2014/main" id="{3EE4C3F9-775D-4FBE-B163-AAE5F3ED950D}"/>
              </a:ext>
            </a:extLst>
          </p:cNvPr>
          <p:cNvSpPr>
            <a:spLocks noGrp="1"/>
          </p:cNvSpPr>
          <p:nvPr>
            <p:ph type="ftr" sz="quarter" idx="11"/>
          </p:nvPr>
        </p:nvSpPr>
        <p:spPr/>
        <p:txBody>
          <a:bodyPr/>
          <a:lstStyle/>
          <a:p>
            <a:r>
              <a:rPr lang="it-IT">
                <a:solidFill>
                  <a:srgbClr val="DFE6D0"/>
                </a:solidFill>
              </a:rPr>
              <a:t>Dott. Baglioni Gabriele</a:t>
            </a:r>
          </a:p>
        </p:txBody>
      </p:sp>
      <p:sp>
        <p:nvSpPr>
          <p:cNvPr id="6" name="Segnaposto numero diapositiva 5">
            <a:extLst>
              <a:ext uri="{FF2B5EF4-FFF2-40B4-BE49-F238E27FC236}">
                <a16:creationId xmlns:a16="http://schemas.microsoft.com/office/drawing/2014/main" id="{9A87BB5E-E56F-46AB-8F94-FA748948EAD9}"/>
              </a:ext>
            </a:extLst>
          </p:cNvPr>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val="414886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grafico 2"/>
          <p:cNvSpPr>
            <a:spLocks noGrp="1"/>
          </p:cNvSpPr>
          <p:nvPr>
            <p:ph type="chart" idx="1"/>
          </p:nvPr>
        </p:nvSpPr>
        <p:spPr>
          <a:xfrm>
            <a:off x="685800" y="1981200"/>
            <a:ext cx="7772400" cy="4114800"/>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r>
              <a:rPr lang="it-IT">
                <a:solidFill>
                  <a:srgbClr val="000000"/>
                </a:solidFill>
              </a:rPr>
              <a:t>Dott. G Baglioni</a:t>
            </a: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Dott. G Baglioni</a:t>
            </a:r>
          </a:p>
        </p:txBody>
      </p:sp>
      <p:sp>
        <p:nvSpPr>
          <p:cNvPr id="6" name="Rectangle 6"/>
          <p:cNvSpPr>
            <a:spLocks noGrp="1" noChangeArrowheads="1"/>
          </p:cNvSpPr>
          <p:nvPr>
            <p:ph type="sldNum" sz="quarter" idx="12"/>
          </p:nvPr>
        </p:nvSpPr>
        <p:spPr>
          <a:ln/>
        </p:spPr>
        <p:txBody>
          <a:bodyPr/>
          <a:lstStyle>
            <a:lvl1pPr>
              <a:defRPr/>
            </a:lvl1pPr>
          </a:lstStyle>
          <a:p>
            <a:pPr>
              <a:defRPr/>
            </a:pPr>
            <a:fld id="{01EACCAD-7467-4087-9413-F71266CB068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23641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it-IT"/>
              <a:t>Fare clic per modificare lo stile del sottotitolo dello schema</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24F44BF7-C8D4-4033-8CF2-0A3E90427102}" type="datetime1">
              <a:rPr lang="it-IT" smtClean="0"/>
              <a:pPr/>
              <a:t>30/05/2021</a:t>
            </a:fld>
            <a:endParaRPr lang="it-IT"/>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r>
              <a:rPr lang="it-IT"/>
              <a:t>Dott. Baglioni Gabriele</a:t>
            </a: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B05C3E81-0775-4B03-95B4-5F65BE2EBD10}" type="slidenum">
              <a:rPr lang="it-IT" smtClean="0"/>
              <a:pPr/>
              <a:t>‹N›</a:t>
            </a:fld>
            <a:endParaRPr lang="it-IT"/>
          </a:p>
        </p:txBody>
      </p:sp>
    </p:spTree>
    <p:extLst>
      <p:ext uri="{BB962C8B-B14F-4D97-AF65-F5344CB8AC3E}">
        <p14:creationId xmlns:p14="http://schemas.microsoft.com/office/powerpoint/2010/main" val="376033932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444B768-971C-4D77-8A29-51653AEC08A7}" type="datetime1">
              <a:rPr lang="it-IT" smtClean="0"/>
              <a:pPr/>
              <a:t>30/05/2021</a:t>
            </a:fld>
            <a:endParaRPr lang="it-IT"/>
          </a:p>
        </p:txBody>
      </p:sp>
      <p:sp>
        <p:nvSpPr>
          <p:cNvPr id="8" name="Footer Placeholder 7"/>
          <p:cNvSpPr>
            <a:spLocks noGrp="1"/>
          </p:cNvSpPr>
          <p:nvPr>
            <p:ph type="ftr" sz="quarter" idx="11"/>
          </p:nvPr>
        </p:nvSpPr>
        <p:spPr/>
        <p:txBody>
          <a:bodyPr/>
          <a:lstStyle/>
          <a:p>
            <a:r>
              <a:rPr lang="it-IT"/>
              <a:t>Dott. Baglioni Gabriele</a:t>
            </a:r>
          </a:p>
        </p:txBody>
      </p:sp>
      <p:sp>
        <p:nvSpPr>
          <p:cNvPr id="9" name="Slide Number Placeholder 8"/>
          <p:cNvSpPr>
            <a:spLocks noGrp="1"/>
          </p:cNvSpPr>
          <p:nvPr>
            <p:ph type="sldNum" sz="quarter" idx="12"/>
          </p:nvPr>
        </p:nvSpPr>
        <p:spPr/>
        <p:txBody>
          <a:bodyPr/>
          <a:lstStyle/>
          <a:p>
            <a:fld id="{B05C3E81-0775-4B03-95B4-5F65BE2EBD10}" type="slidenum">
              <a:rPr lang="it-IT" smtClean="0"/>
              <a:pPr/>
              <a:t>‹N›</a:t>
            </a:fld>
            <a:endParaRPr lang="it-IT"/>
          </a:p>
        </p:txBody>
      </p:sp>
    </p:spTree>
    <p:extLst>
      <p:ext uri="{BB962C8B-B14F-4D97-AF65-F5344CB8AC3E}">
        <p14:creationId xmlns:p14="http://schemas.microsoft.com/office/powerpoint/2010/main" val="109434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10E6C527-92B8-4FAC-9FCD-88A60CD260D0}" type="datetime1">
              <a:rPr lang="it-IT" smtClean="0"/>
              <a:pPr/>
              <a:t>30/05/2021</a:t>
            </a:fld>
            <a:endParaRPr lang="it-IT"/>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r>
              <a:rPr lang="it-IT"/>
              <a:t>Dott. Baglioni Gabriele</a:t>
            </a:r>
          </a:p>
        </p:txBody>
      </p:sp>
      <p:sp>
        <p:nvSpPr>
          <p:cNvPr id="6" name="Slide Number Placeholder 5"/>
          <p:cNvSpPr>
            <a:spLocks noGrp="1"/>
          </p:cNvSpPr>
          <p:nvPr>
            <p:ph type="sldNum" sz="quarter" idx="12"/>
          </p:nvPr>
        </p:nvSpPr>
        <p:spPr>
          <a:xfrm>
            <a:off x="6453378" y="5211060"/>
            <a:ext cx="1584198" cy="228600"/>
          </a:xfrm>
        </p:spPr>
        <p:txBody>
          <a:bodyPr/>
          <a:lstStyle/>
          <a:p>
            <a:fld id="{B05C3E81-0775-4B03-95B4-5F65BE2EBD10}" type="slidenum">
              <a:rPr lang="it-IT" smtClean="0"/>
              <a:pPr/>
              <a:t>‹N›</a:t>
            </a:fld>
            <a:endParaRPr lang="it-IT"/>
          </a:p>
        </p:txBody>
      </p:sp>
    </p:spTree>
    <p:extLst>
      <p:ext uri="{BB962C8B-B14F-4D97-AF65-F5344CB8AC3E}">
        <p14:creationId xmlns:p14="http://schemas.microsoft.com/office/powerpoint/2010/main" val="129656297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72839CA-29F2-4254-8FB9-6E8A0300A3AF}" type="datetime1">
              <a:rPr lang="it-IT" smtClean="0"/>
              <a:pPr/>
              <a:t>30/05/2021</a:t>
            </a:fld>
            <a:endParaRPr lang="it-IT"/>
          </a:p>
        </p:txBody>
      </p:sp>
      <p:sp>
        <p:nvSpPr>
          <p:cNvPr id="6" name="Footer Placeholder 5"/>
          <p:cNvSpPr>
            <a:spLocks noGrp="1"/>
          </p:cNvSpPr>
          <p:nvPr>
            <p:ph type="ftr" sz="quarter" idx="11"/>
          </p:nvPr>
        </p:nvSpPr>
        <p:spPr/>
        <p:txBody>
          <a:bodyPr/>
          <a:lstStyle/>
          <a:p>
            <a:r>
              <a:rPr lang="it-IT"/>
              <a:t>Dott. Baglioni Gabriele</a:t>
            </a:r>
          </a:p>
        </p:txBody>
      </p:sp>
      <p:sp>
        <p:nvSpPr>
          <p:cNvPr id="7" name="Slide Number Placeholder 6"/>
          <p:cNvSpPr>
            <a:spLocks noGrp="1"/>
          </p:cNvSpPr>
          <p:nvPr>
            <p:ph type="sldNum" sz="quarter" idx="12"/>
          </p:nvPr>
        </p:nvSpPr>
        <p:spPr/>
        <p:txBody>
          <a:bodyPr/>
          <a:lstStyle/>
          <a:p>
            <a:fld id="{B05C3E81-0775-4B03-95B4-5F65BE2EBD10}" type="slidenum">
              <a:rPr lang="it-IT" smtClean="0"/>
              <a:pPr/>
              <a:t>‹N›</a:t>
            </a:fld>
            <a:endParaRPr lang="it-IT"/>
          </a:p>
        </p:txBody>
      </p:sp>
    </p:spTree>
    <p:extLst>
      <p:ext uri="{BB962C8B-B14F-4D97-AF65-F5344CB8AC3E}">
        <p14:creationId xmlns:p14="http://schemas.microsoft.com/office/powerpoint/2010/main" val="636519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A59234-6AB3-4DBF-B312-41D283BBCCB8}" type="datetime1">
              <a:rPr lang="it-IT" smtClean="0"/>
              <a:pPr/>
              <a:t>30/05/2021</a:t>
            </a:fld>
            <a:endParaRPr lang="it-IT"/>
          </a:p>
        </p:txBody>
      </p:sp>
      <p:sp>
        <p:nvSpPr>
          <p:cNvPr id="8" name="Footer Placeholder 7"/>
          <p:cNvSpPr>
            <a:spLocks noGrp="1"/>
          </p:cNvSpPr>
          <p:nvPr>
            <p:ph type="ftr" sz="quarter" idx="11"/>
          </p:nvPr>
        </p:nvSpPr>
        <p:spPr/>
        <p:txBody>
          <a:bodyPr/>
          <a:lstStyle/>
          <a:p>
            <a:r>
              <a:rPr lang="it-IT"/>
              <a:t>Dott. Baglioni Gabriele</a:t>
            </a:r>
          </a:p>
        </p:txBody>
      </p:sp>
      <p:sp>
        <p:nvSpPr>
          <p:cNvPr id="9" name="Slide Number Placeholder 8"/>
          <p:cNvSpPr>
            <a:spLocks noGrp="1"/>
          </p:cNvSpPr>
          <p:nvPr>
            <p:ph type="sldNum" sz="quarter" idx="12"/>
          </p:nvPr>
        </p:nvSpPr>
        <p:spPr/>
        <p:txBody>
          <a:bodyPr/>
          <a:lstStyle/>
          <a:p>
            <a:fld id="{B05C3E81-0775-4B03-95B4-5F65BE2EBD10}" type="slidenum">
              <a:rPr lang="it-IT" smtClean="0"/>
              <a:pPr/>
              <a:t>‹N›</a:t>
            </a:fld>
            <a:endParaRPr lang="it-IT"/>
          </a:p>
        </p:txBody>
      </p:sp>
    </p:spTree>
    <p:extLst>
      <p:ext uri="{BB962C8B-B14F-4D97-AF65-F5344CB8AC3E}">
        <p14:creationId xmlns:p14="http://schemas.microsoft.com/office/powerpoint/2010/main" val="386811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5A356CC-0E67-4E73-AF85-7D5624FFE4CC}" type="datetime1">
              <a:rPr lang="it-IT" smtClean="0"/>
              <a:pPr/>
              <a:t>30/05/2021</a:t>
            </a:fld>
            <a:endParaRPr lang="it-IT"/>
          </a:p>
        </p:txBody>
      </p:sp>
      <p:sp>
        <p:nvSpPr>
          <p:cNvPr id="4" name="Footer Placeholder 3"/>
          <p:cNvSpPr>
            <a:spLocks noGrp="1"/>
          </p:cNvSpPr>
          <p:nvPr>
            <p:ph type="ftr" sz="quarter" idx="11"/>
          </p:nvPr>
        </p:nvSpPr>
        <p:spPr/>
        <p:txBody>
          <a:bodyPr/>
          <a:lstStyle/>
          <a:p>
            <a:r>
              <a:rPr lang="it-IT"/>
              <a:t>Dott. Baglioni Gabriele</a:t>
            </a:r>
          </a:p>
        </p:txBody>
      </p:sp>
      <p:sp>
        <p:nvSpPr>
          <p:cNvPr id="5" name="Slide Number Placeholder 4"/>
          <p:cNvSpPr>
            <a:spLocks noGrp="1"/>
          </p:cNvSpPr>
          <p:nvPr>
            <p:ph type="sldNum" sz="quarter" idx="12"/>
          </p:nvPr>
        </p:nvSpPr>
        <p:spPr/>
        <p:txBody>
          <a:bodyPr/>
          <a:lstStyle/>
          <a:p>
            <a:fld id="{B05C3E81-0775-4B03-95B4-5F65BE2EBD10}" type="slidenum">
              <a:rPr lang="it-IT" smtClean="0"/>
              <a:pPr/>
              <a:t>‹N›</a:t>
            </a:fld>
            <a:endParaRPr lang="it-IT"/>
          </a:p>
        </p:txBody>
      </p:sp>
    </p:spTree>
    <p:extLst>
      <p:ext uri="{BB962C8B-B14F-4D97-AF65-F5344CB8AC3E}">
        <p14:creationId xmlns:p14="http://schemas.microsoft.com/office/powerpoint/2010/main" val="3621051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B9E40-0CF4-4354-A318-FD5EFD980392}" type="datetime1">
              <a:rPr lang="it-IT" smtClean="0"/>
              <a:pPr/>
              <a:t>30/05/2021</a:t>
            </a:fld>
            <a:endParaRPr lang="it-IT"/>
          </a:p>
        </p:txBody>
      </p:sp>
      <p:sp>
        <p:nvSpPr>
          <p:cNvPr id="3" name="Footer Placeholder 2"/>
          <p:cNvSpPr>
            <a:spLocks noGrp="1"/>
          </p:cNvSpPr>
          <p:nvPr>
            <p:ph type="ftr" sz="quarter" idx="11"/>
          </p:nvPr>
        </p:nvSpPr>
        <p:spPr/>
        <p:txBody>
          <a:bodyPr/>
          <a:lstStyle/>
          <a:p>
            <a:r>
              <a:rPr lang="it-IT"/>
              <a:t>Dott. Baglioni Gabriele</a:t>
            </a:r>
          </a:p>
        </p:txBody>
      </p:sp>
      <p:sp>
        <p:nvSpPr>
          <p:cNvPr id="4" name="Slide Number Placeholder 3"/>
          <p:cNvSpPr>
            <a:spLocks noGrp="1"/>
          </p:cNvSpPr>
          <p:nvPr>
            <p:ph type="sldNum" sz="quarter" idx="12"/>
          </p:nvPr>
        </p:nvSpPr>
        <p:spPr/>
        <p:txBody>
          <a:bodyPr/>
          <a:lstStyle/>
          <a:p>
            <a:fld id="{B05C3E81-0775-4B03-95B4-5F65BE2EBD10}" type="slidenum">
              <a:rPr lang="it-IT" smtClean="0"/>
              <a:pPr/>
              <a:t>‹N›</a:t>
            </a:fld>
            <a:endParaRPr lang="it-IT"/>
          </a:p>
        </p:txBody>
      </p:sp>
    </p:spTree>
    <p:extLst>
      <p:ext uri="{BB962C8B-B14F-4D97-AF65-F5344CB8AC3E}">
        <p14:creationId xmlns:p14="http://schemas.microsoft.com/office/powerpoint/2010/main" val="270000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783A21-6A62-495B-9AC8-78208B94CE1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7ECFFF-CBBE-4A08-939C-B0AD1B3F5FE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329A19-C6C3-4CD4-91C7-137FFCE25250}"/>
              </a:ext>
            </a:extLst>
          </p:cNvPr>
          <p:cNvSpPr>
            <a:spLocks noGrp="1"/>
          </p:cNvSpPr>
          <p:nvPr>
            <p:ph type="dt" sz="half" idx="10"/>
          </p:nvPr>
        </p:nvSpPr>
        <p:spPr/>
        <p:txBody>
          <a:bodyPr/>
          <a:lstStyle/>
          <a:p>
            <a:fld id="{5444B768-971C-4D77-8A29-51653AEC08A7}" type="datetime1">
              <a:rPr lang="it-IT" smtClean="0">
                <a:solidFill>
                  <a:srgbClr val="DFE6D0"/>
                </a:solidFill>
              </a:rPr>
              <a:pPr/>
              <a:t>30/05/2021</a:t>
            </a:fld>
            <a:endParaRPr lang="it-IT">
              <a:solidFill>
                <a:srgbClr val="DFE6D0"/>
              </a:solidFill>
            </a:endParaRPr>
          </a:p>
        </p:txBody>
      </p:sp>
      <p:sp>
        <p:nvSpPr>
          <p:cNvPr id="5" name="Segnaposto piè di pagina 4">
            <a:extLst>
              <a:ext uri="{FF2B5EF4-FFF2-40B4-BE49-F238E27FC236}">
                <a16:creationId xmlns:a16="http://schemas.microsoft.com/office/drawing/2014/main" id="{D56CA2A6-04B5-4DC9-8FDC-185B3CABB196}"/>
              </a:ext>
            </a:extLst>
          </p:cNvPr>
          <p:cNvSpPr>
            <a:spLocks noGrp="1"/>
          </p:cNvSpPr>
          <p:nvPr>
            <p:ph type="ftr" sz="quarter" idx="11"/>
          </p:nvPr>
        </p:nvSpPr>
        <p:spPr/>
        <p:txBody>
          <a:bodyPr/>
          <a:lstStyle/>
          <a:p>
            <a:r>
              <a:rPr lang="it-IT">
                <a:solidFill>
                  <a:srgbClr val="DFE6D0"/>
                </a:solidFill>
              </a:rPr>
              <a:t>Dott. Baglioni Gabriele</a:t>
            </a:r>
          </a:p>
        </p:txBody>
      </p:sp>
      <p:sp>
        <p:nvSpPr>
          <p:cNvPr id="6" name="Segnaposto numero diapositiva 5">
            <a:extLst>
              <a:ext uri="{FF2B5EF4-FFF2-40B4-BE49-F238E27FC236}">
                <a16:creationId xmlns:a16="http://schemas.microsoft.com/office/drawing/2014/main" id="{DD94D960-FCED-40B6-98A0-5A0CC2E6AC9B}"/>
              </a:ext>
            </a:extLst>
          </p:cNvPr>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val="4112449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0A1502C6-6AAB-4E78-8891-4C66E81C7750}" type="datetime1">
              <a:rPr lang="it-IT" smtClean="0"/>
              <a:pPr/>
              <a:t>30/05/2021</a:t>
            </a:fld>
            <a:endParaRPr lang="it-IT"/>
          </a:p>
        </p:txBody>
      </p:sp>
      <p:sp>
        <p:nvSpPr>
          <p:cNvPr id="9" name="Footer Placeholder 8"/>
          <p:cNvSpPr>
            <a:spLocks noGrp="1"/>
          </p:cNvSpPr>
          <p:nvPr>
            <p:ph type="ftr" sz="quarter" idx="11"/>
          </p:nvPr>
        </p:nvSpPr>
        <p:spPr/>
        <p:txBody>
          <a:bodyPr/>
          <a:lstStyle>
            <a:lvl1pPr algn="r">
              <a:defRPr/>
            </a:lvl1pPr>
          </a:lstStyle>
          <a:p>
            <a:r>
              <a:rPr lang="it-IT"/>
              <a:t>Dott. Baglioni Gabriele</a:t>
            </a: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B05C3E81-0775-4B03-95B4-5F65BE2EBD10}" type="slidenum">
              <a:rPr lang="it-IT" smtClean="0"/>
              <a:pPr/>
              <a:t>‹N›</a:t>
            </a:fld>
            <a:endParaRPr lang="it-IT"/>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5600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8713686-F08E-48BE-88DB-B1777F4E5CEE}" type="datetime1">
              <a:rPr lang="it-IT" smtClean="0"/>
              <a:pPr/>
              <a:t>30/05/2021</a:t>
            </a:fld>
            <a:endParaRPr lang="it-IT"/>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it-IT"/>
              <a:t>Dott. Baglioni Gabriele</a:t>
            </a: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B05C3E81-0775-4B03-95B4-5F65BE2EBD10}" type="slidenum">
              <a:rPr lang="it-IT" smtClean="0"/>
              <a:pPr/>
              <a:t>‹N›</a:t>
            </a:fld>
            <a:endParaRPr lang="it-IT"/>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3511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4970896-06F0-49D3-90A6-0B7AF2B082E3}" type="datetime1">
              <a:rPr lang="it-IT" smtClean="0"/>
              <a:pPr/>
              <a:t>30/05/2021</a:t>
            </a:fld>
            <a:endParaRPr lang="it-IT"/>
          </a:p>
        </p:txBody>
      </p:sp>
      <p:sp>
        <p:nvSpPr>
          <p:cNvPr id="5" name="Footer Placeholder 4"/>
          <p:cNvSpPr>
            <a:spLocks noGrp="1"/>
          </p:cNvSpPr>
          <p:nvPr>
            <p:ph type="ftr" sz="quarter" idx="11"/>
          </p:nvPr>
        </p:nvSpPr>
        <p:spPr/>
        <p:txBody>
          <a:bodyPr/>
          <a:lstStyle/>
          <a:p>
            <a:r>
              <a:rPr lang="it-IT"/>
              <a:t>Dott. Baglioni Gabriele</a:t>
            </a:r>
          </a:p>
        </p:txBody>
      </p:sp>
      <p:sp>
        <p:nvSpPr>
          <p:cNvPr id="6" name="Slide Number Placeholder 5"/>
          <p:cNvSpPr>
            <a:spLocks noGrp="1"/>
          </p:cNvSpPr>
          <p:nvPr>
            <p:ph type="sldNum" sz="quarter" idx="12"/>
          </p:nvPr>
        </p:nvSpPr>
        <p:spPr/>
        <p:txBody>
          <a:bodyPr/>
          <a:lstStyle/>
          <a:p>
            <a:fld id="{B05C3E81-0775-4B03-95B4-5F65BE2EBD10}" type="slidenum">
              <a:rPr lang="it-IT" smtClean="0"/>
              <a:pPr/>
              <a:t>‹N›</a:t>
            </a:fld>
            <a:endParaRPr lang="it-IT"/>
          </a:p>
        </p:txBody>
      </p:sp>
    </p:spTree>
    <p:extLst>
      <p:ext uri="{BB962C8B-B14F-4D97-AF65-F5344CB8AC3E}">
        <p14:creationId xmlns:p14="http://schemas.microsoft.com/office/powerpoint/2010/main" val="4026381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93B91AC-8922-41EA-A0C6-E445D833C1D6}" type="datetime1">
              <a:rPr lang="it-IT" smtClean="0"/>
              <a:pPr/>
              <a:t>30/05/2021</a:t>
            </a:fld>
            <a:endParaRPr lang="it-IT"/>
          </a:p>
        </p:txBody>
      </p:sp>
      <p:sp>
        <p:nvSpPr>
          <p:cNvPr id="5" name="Footer Placeholder 4"/>
          <p:cNvSpPr>
            <a:spLocks noGrp="1"/>
          </p:cNvSpPr>
          <p:nvPr>
            <p:ph type="ftr" sz="quarter" idx="11"/>
          </p:nvPr>
        </p:nvSpPr>
        <p:spPr/>
        <p:txBody>
          <a:bodyPr/>
          <a:lstStyle/>
          <a:p>
            <a:r>
              <a:rPr lang="it-IT"/>
              <a:t>Dott. Baglioni Gabriele</a:t>
            </a:r>
          </a:p>
        </p:txBody>
      </p:sp>
      <p:sp>
        <p:nvSpPr>
          <p:cNvPr id="6" name="Slide Number Placeholder 5"/>
          <p:cNvSpPr>
            <a:spLocks noGrp="1"/>
          </p:cNvSpPr>
          <p:nvPr>
            <p:ph type="sldNum" sz="quarter" idx="12"/>
          </p:nvPr>
        </p:nvSpPr>
        <p:spPr/>
        <p:txBody>
          <a:bodyPr/>
          <a:lstStyle/>
          <a:p>
            <a:fld id="{B05C3E81-0775-4B03-95B4-5F65BE2EBD10}" type="slidenum">
              <a:rPr lang="it-IT" smtClean="0"/>
              <a:pPr/>
              <a:t>‹N›</a:t>
            </a:fld>
            <a:endParaRPr lang="it-IT"/>
          </a:p>
        </p:txBody>
      </p:sp>
    </p:spTree>
    <p:extLst>
      <p:ext uri="{BB962C8B-B14F-4D97-AF65-F5344CB8AC3E}">
        <p14:creationId xmlns:p14="http://schemas.microsoft.com/office/powerpoint/2010/main" val="43661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5DDF64-DE8C-4FDC-BDFA-6DCBD3E0BF17}"/>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91129A7-F817-4A46-A088-F3A3812F138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7FC43A6-54B8-4D5B-86FD-D17B5ADF7DE4}"/>
              </a:ext>
            </a:extLst>
          </p:cNvPr>
          <p:cNvSpPr>
            <a:spLocks noGrp="1"/>
          </p:cNvSpPr>
          <p:nvPr>
            <p:ph type="dt" sz="half" idx="10"/>
          </p:nvPr>
        </p:nvSpPr>
        <p:spPr/>
        <p:txBody>
          <a:bodyPr/>
          <a:lstStyle/>
          <a:p>
            <a:fld id="{10E6C527-92B8-4FAC-9FCD-88A60CD260D0}" type="datetime1">
              <a:rPr lang="it-IT" smtClean="0">
                <a:solidFill>
                  <a:srgbClr val="1D3641"/>
                </a:solidFill>
              </a:rPr>
              <a:pPr/>
              <a:t>30/05/2021</a:t>
            </a:fld>
            <a:endParaRPr lang="it-IT">
              <a:solidFill>
                <a:srgbClr val="1D3641"/>
              </a:solidFill>
            </a:endParaRPr>
          </a:p>
        </p:txBody>
      </p:sp>
      <p:sp>
        <p:nvSpPr>
          <p:cNvPr id="5" name="Segnaposto piè di pagina 4">
            <a:extLst>
              <a:ext uri="{FF2B5EF4-FFF2-40B4-BE49-F238E27FC236}">
                <a16:creationId xmlns:a16="http://schemas.microsoft.com/office/drawing/2014/main" id="{00B5B33D-823B-49C0-AEAB-07EE5AE71EB4}"/>
              </a:ext>
            </a:extLst>
          </p:cNvPr>
          <p:cNvSpPr>
            <a:spLocks noGrp="1"/>
          </p:cNvSpPr>
          <p:nvPr>
            <p:ph type="ftr" sz="quarter" idx="11"/>
          </p:nvPr>
        </p:nvSpPr>
        <p:spPr/>
        <p:txBody>
          <a:bodyPr/>
          <a:lstStyle/>
          <a:p>
            <a:r>
              <a:rPr lang="it-IT">
                <a:solidFill>
                  <a:srgbClr val="1D3641"/>
                </a:solidFill>
              </a:rPr>
              <a:t>Dott. Baglioni Gabriele</a:t>
            </a:r>
          </a:p>
        </p:txBody>
      </p:sp>
      <p:sp>
        <p:nvSpPr>
          <p:cNvPr id="6" name="Segnaposto numero diapositiva 5">
            <a:extLst>
              <a:ext uri="{FF2B5EF4-FFF2-40B4-BE49-F238E27FC236}">
                <a16:creationId xmlns:a16="http://schemas.microsoft.com/office/drawing/2014/main" id="{6C691AAD-FBA2-4B54-8C1F-4A5E5A278138}"/>
              </a:ext>
            </a:extLst>
          </p:cNvPr>
          <p:cNvSpPr>
            <a:spLocks noGrp="1"/>
          </p:cNvSpPr>
          <p:nvPr>
            <p:ph type="sldNum" sz="quarter" idx="12"/>
          </p:nvPr>
        </p:nvSpPr>
        <p:spPr/>
        <p:txBody>
          <a:bodyPr/>
          <a:lstStyle/>
          <a:p>
            <a:fld id="{B05C3E81-0775-4B03-95B4-5F65BE2EBD10}" type="slidenum">
              <a:rPr lang="it-IT" smtClean="0">
                <a:solidFill>
                  <a:srgbClr val="1D3641"/>
                </a:solidFill>
              </a:rPr>
              <a:pPr/>
              <a:t>‹N›</a:t>
            </a:fld>
            <a:endParaRPr lang="it-IT">
              <a:solidFill>
                <a:srgbClr val="1D3641"/>
              </a:solidFill>
            </a:endParaRPr>
          </a:p>
        </p:txBody>
      </p:sp>
    </p:spTree>
    <p:extLst>
      <p:ext uri="{BB962C8B-B14F-4D97-AF65-F5344CB8AC3E}">
        <p14:creationId xmlns:p14="http://schemas.microsoft.com/office/powerpoint/2010/main" val="411045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EA066-362D-4C9B-87D2-1D2CC654C2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3B477C3-A2F9-4BCB-93AF-03B5FD6C243C}"/>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B44A1F3-CA51-46EE-BE06-0D6C61F92EA8}"/>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CE43E3C-211F-4FAA-ADF1-60C9FF8FFD84}"/>
              </a:ext>
            </a:extLst>
          </p:cNvPr>
          <p:cNvSpPr>
            <a:spLocks noGrp="1"/>
          </p:cNvSpPr>
          <p:nvPr>
            <p:ph type="dt" sz="half" idx="10"/>
          </p:nvPr>
        </p:nvSpPr>
        <p:spPr/>
        <p:txBody>
          <a:bodyPr/>
          <a:lstStyle/>
          <a:p>
            <a:fld id="{D72839CA-29F2-4254-8FB9-6E8A0300A3AF}" type="datetime1">
              <a:rPr lang="it-IT" smtClean="0">
                <a:solidFill>
                  <a:srgbClr val="DFE6D0"/>
                </a:solidFill>
              </a:rPr>
              <a:pPr/>
              <a:t>30/05/2021</a:t>
            </a:fld>
            <a:endParaRPr lang="it-IT">
              <a:solidFill>
                <a:srgbClr val="DFE6D0"/>
              </a:solidFill>
            </a:endParaRPr>
          </a:p>
        </p:txBody>
      </p:sp>
      <p:sp>
        <p:nvSpPr>
          <p:cNvPr id="6" name="Segnaposto piè di pagina 5">
            <a:extLst>
              <a:ext uri="{FF2B5EF4-FFF2-40B4-BE49-F238E27FC236}">
                <a16:creationId xmlns:a16="http://schemas.microsoft.com/office/drawing/2014/main" id="{97C95C7B-F817-4D77-A0C8-7B2752F42CAE}"/>
              </a:ext>
            </a:extLst>
          </p:cNvPr>
          <p:cNvSpPr>
            <a:spLocks noGrp="1"/>
          </p:cNvSpPr>
          <p:nvPr>
            <p:ph type="ftr" sz="quarter" idx="11"/>
          </p:nvPr>
        </p:nvSpPr>
        <p:spPr/>
        <p:txBody>
          <a:bodyPr/>
          <a:lstStyle/>
          <a:p>
            <a:r>
              <a:rPr lang="it-IT">
                <a:solidFill>
                  <a:srgbClr val="DFE6D0"/>
                </a:solidFill>
              </a:rPr>
              <a:t>Dott. Baglioni Gabriele</a:t>
            </a:r>
          </a:p>
        </p:txBody>
      </p:sp>
      <p:sp>
        <p:nvSpPr>
          <p:cNvPr id="7" name="Segnaposto numero diapositiva 6">
            <a:extLst>
              <a:ext uri="{FF2B5EF4-FFF2-40B4-BE49-F238E27FC236}">
                <a16:creationId xmlns:a16="http://schemas.microsoft.com/office/drawing/2014/main" id="{8E67451D-7C32-424F-8803-F784721B6B0E}"/>
              </a:ext>
            </a:extLst>
          </p:cNvPr>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val="112987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86FC0-82E9-4C97-9F35-3492DB80026D}"/>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84DDCD8-9503-4623-A1B6-8B29A452C3F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F93E4C7-9524-4CB0-BC15-19AA53583901}"/>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9415DA4-218A-43AC-8308-93C4C2AFB16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4FC1916-2BB6-4CFD-AA86-EFA988E57A41}"/>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3130274-7FDD-495F-A790-E5714BF4DB61}"/>
              </a:ext>
            </a:extLst>
          </p:cNvPr>
          <p:cNvSpPr>
            <a:spLocks noGrp="1"/>
          </p:cNvSpPr>
          <p:nvPr>
            <p:ph type="dt" sz="half" idx="10"/>
          </p:nvPr>
        </p:nvSpPr>
        <p:spPr/>
        <p:txBody>
          <a:bodyPr/>
          <a:lstStyle/>
          <a:p>
            <a:fld id="{19A59234-6AB3-4DBF-B312-41D283BBCCB8}" type="datetime1">
              <a:rPr lang="it-IT" smtClean="0">
                <a:solidFill>
                  <a:srgbClr val="DFE6D0"/>
                </a:solidFill>
              </a:rPr>
              <a:pPr/>
              <a:t>30/05/2021</a:t>
            </a:fld>
            <a:endParaRPr lang="it-IT">
              <a:solidFill>
                <a:srgbClr val="DFE6D0"/>
              </a:solidFill>
            </a:endParaRPr>
          </a:p>
        </p:txBody>
      </p:sp>
      <p:sp>
        <p:nvSpPr>
          <p:cNvPr id="8" name="Segnaposto piè di pagina 7">
            <a:extLst>
              <a:ext uri="{FF2B5EF4-FFF2-40B4-BE49-F238E27FC236}">
                <a16:creationId xmlns:a16="http://schemas.microsoft.com/office/drawing/2014/main" id="{BCF89515-862C-4369-90B1-4E2649F0DA61}"/>
              </a:ext>
            </a:extLst>
          </p:cNvPr>
          <p:cNvSpPr>
            <a:spLocks noGrp="1"/>
          </p:cNvSpPr>
          <p:nvPr>
            <p:ph type="ftr" sz="quarter" idx="11"/>
          </p:nvPr>
        </p:nvSpPr>
        <p:spPr/>
        <p:txBody>
          <a:bodyPr/>
          <a:lstStyle/>
          <a:p>
            <a:r>
              <a:rPr lang="it-IT">
                <a:solidFill>
                  <a:srgbClr val="DFE6D0"/>
                </a:solidFill>
              </a:rPr>
              <a:t>Dott. Baglioni Gabriele</a:t>
            </a:r>
          </a:p>
        </p:txBody>
      </p:sp>
      <p:sp>
        <p:nvSpPr>
          <p:cNvPr id="9" name="Segnaposto numero diapositiva 8">
            <a:extLst>
              <a:ext uri="{FF2B5EF4-FFF2-40B4-BE49-F238E27FC236}">
                <a16:creationId xmlns:a16="http://schemas.microsoft.com/office/drawing/2014/main" id="{C82DE908-16F6-465B-9E1D-F4B943865A20}"/>
              </a:ext>
            </a:extLst>
          </p:cNvPr>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val="142744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12E17D-4B58-4D46-B7F3-2EE6B7D7CBB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392952B-4465-4331-B337-E17DC6E5692D}"/>
              </a:ext>
            </a:extLst>
          </p:cNvPr>
          <p:cNvSpPr>
            <a:spLocks noGrp="1"/>
          </p:cNvSpPr>
          <p:nvPr>
            <p:ph type="dt" sz="half" idx="10"/>
          </p:nvPr>
        </p:nvSpPr>
        <p:spPr/>
        <p:txBody>
          <a:bodyPr/>
          <a:lstStyle/>
          <a:p>
            <a:fld id="{E5A356CC-0E67-4E73-AF85-7D5624FFE4CC}" type="datetime1">
              <a:rPr lang="it-IT" smtClean="0">
                <a:solidFill>
                  <a:srgbClr val="DFE6D0"/>
                </a:solidFill>
              </a:rPr>
              <a:pPr/>
              <a:t>30/05/2021</a:t>
            </a:fld>
            <a:endParaRPr lang="it-IT">
              <a:solidFill>
                <a:srgbClr val="DFE6D0"/>
              </a:solidFill>
            </a:endParaRPr>
          </a:p>
        </p:txBody>
      </p:sp>
      <p:sp>
        <p:nvSpPr>
          <p:cNvPr id="4" name="Segnaposto piè di pagina 3">
            <a:extLst>
              <a:ext uri="{FF2B5EF4-FFF2-40B4-BE49-F238E27FC236}">
                <a16:creationId xmlns:a16="http://schemas.microsoft.com/office/drawing/2014/main" id="{09E31B93-132C-4E5D-956D-D124825B72E4}"/>
              </a:ext>
            </a:extLst>
          </p:cNvPr>
          <p:cNvSpPr>
            <a:spLocks noGrp="1"/>
          </p:cNvSpPr>
          <p:nvPr>
            <p:ph type="ftr" sz="quarter" idx="11"/>
          </p:nvPr>
        </p:nvSpPr>
        <p:spPr/>
        <p:txBody>
          <a:bodyPr/>
          <a:lstStyle/>
          <a:p>
            <a:r>
              <a:rPr lang="it-IT">
                <a:solidFill>
                  <a:srgbClr val="DFE6D0"/>
                </a:solidFill>
              </a:rPr>
              <a:t>Dott. Baglioni Gabriele</a:t>
            </a:r>
          </a:p>
        </p:txBody>
      </p:sp>
      <p:sp>
        <p:nvSpPr>
          <p:cNvPr id="5" name="Segnaposto numero diapositiva 4">
            <a:extLst>
              <a:ext uri="{FF2B5EF4-FFF2-40B4-BE49-F238E27FC236}">
                <a16:creationId xmlns:a16="http://schemas.microsoft.com/office/drawing/2014/main" id="{DB3420EB-0507-4B44-A4C3-B94D7B2743E8}"/>
              </a:ext>
            </a:extLst>
          </p:cNvPr>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val="414318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8047FA6-D70F-416B-B608-A9AF18D5C745}"/>
              </a:ext>
            </a:extLst>
          </p:cNvPr>
          <p:cNvSpPr>
            <a:spLocks noGrp="1"/>
          </p:cNvSpPr>
          <p:nvPr>
            <p:ph type="dt" sz="half" idx="10"/>
          </p:nvPr>
        </p:nvSpPr>
        <p:spPr/>
        <p:txBody>
          <a:bodyPr/>
          <a:lstStyle/>
          <a:p>
            <a:fld id="{465B9E40-0CF4-4354-A318-FD5EFD980392}" type="datetime1">
              <a:rPr lang="it-IT" smtClean="0">
                <a:solidFill>
                  <a:srgbClr val="DFE6D0"/>
                </a:solidFill>
              </a:rPr>
              <a:pPr/>
              <a:t>30/05/2021</a:t>
            </a:fld>
            <a:endParaRPr lang="it-IT">
              <a:solidFill>
                <a:srgbClr val="DFE6D0"/>
              </a:solidFill>
            </a:endParaRPr>
          </a:p>
        </p:txBody>
      </p:sp>
      <p:sp>
        <p:nvSpPr>
          <p:cNvPr id="3" name="Segnaposto piè di pagina 2">
            <a:extLst>
              <a:ext uri="{FF2B5EF4-FFF2-40B4-BE49-F238E27FC236}">
                <a16:creationId xmlns:a16="http://schemas.microsoft.com/office/drawing/2014/main" id="{DE344400-8C25-4FF0-84C2-0F9B16C1C714}"/>
              </a:ext>
            </a:extLst>
          </p:cNvPr>
          <p:cNvSpPr>
            <a:spLocks noGrp="1"/>
          </p:cNvSpPr>
          <p:nvPr>
            <p:ph type="ftr" sz="quarter" idx="11"/>
          </p:nvPr>
        </p:nvSpPr>
        <p:spPr/>
        <p:txBody>
          <a:bodyPr/>
          <a:lstStyle/>
          <a:p>
            <a:r>
              <a:rPr lang="it-IT">
                <a:solidFill>
                  <a:srgbClr val="DFE6D0"/>
                </a:solidFill>
              </a:rPr>
              <a:t>Dott. Baglioni Gabriele</a:t>
            </a:r>
          </a:p>
        </p:txBody>
      </p:sp>
      <p:sp>
        <p:nvSpPr>
          <p:cNvPr id="4" name="Segnaposto numero diapositiva 3">
            <a:extLst>
              <a:ext uri="{FF2B5EF4-FFF2-40B4-BE49-F238E27FC236}">
                <a16:creationId xmlns:a16="http://schemas.microsoft.com/office/drawing/2014/main" id="{D95ECB3B-A331-42F4-8916-869645CB316D}"/>
              </a:ext>
            </a:extLst>
          </p:cNvPr>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val="193746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154B1A-B5A6-4288-AB5B-B5C0E815AA0A}"/>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8ED7F0A-6D0C-445E-B941-EA9EB974837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8E7AEE1-0C00-4771-9D9F-AAECDF9D59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9B288E-741B-43FC-9746-C9FA25D81606}"/>
              </a:ext>
            </a:extLst>
          </p:cNvPr>
          <p:cNvSpPr>
            <a:spLocks noGrp="1"/>
          </p:cNvSpPr>
          <p:nvPr>
            <p:ph type="dt" sz="half" idx="10"/>
          </p:nvPr>
        </p:nvSpPr>
        <p:spPr/>
        <p:txBody>
          <a:bodyPr/>
          <a:lstStyle/>
          <a:p>
            <a:fld id="{0A1502C6-6AAB-4E78-8891-4C66E81C7750}" type="datetime1">
              <a:rPr lang="it-IT" smtClean="0">
                <a:solidFill>
                  <a:srgbClr val="DFE6D0"/>
                </a:solidFill>
              </a:rPr>
              <a:pPr/>
              <a:t>30/05/2021</a:t>
            </a:fld>
            <a:endParaRPr lang="it-IT">
              <a:solidFill>
                <a:srgbClr val="DFE6D0"/>
              </a:solidFill>
            </a:endParaRPr>
          </a:p>
        </p:txBody>
      </p:sp>
      <p:sp>
        <p:nvSpPr>
          <p:cNvPr id="6" name="Segnaposto piè di pagina 5">
            <a:extLst>
              <a:ext uri="{FF2B5EF4-FFF2-40B4-BE49-F238E27FC236}">
                <a16:creationId xmlns:a16="http://schemas.microsoft.com/office/drawing/2014/main" id="{F392DA3F-E5CF-40FC-9F4A-66371655F0F7}"/>
              </a:ext>
            </a:extLst>
          </p:cNvPr>
          <p:cNvSpPr>
            <a:spLocks noGrp="1"/>
          </p:cNvSpPr>
          <p:nvPr>
            <p:ph type="ftr" sz="quarter" idx="11"/>
          </p:nvPr>
        </p:nvSpPr>
        <p:spPr/>
        <p:txBody>
          <a:bodyPr/>
          <a:lstStyle/>
          <a:p>
            <a:r>
              <a:rPr lang="it-IT">
                <a:solidFill>
                  <a:srgbClr val="DFE6D0"/>
                </a:solidFill>
              </a:rPr>
              <a:t>Dott. Baglioni Gabriele</a:t>
            </a:r>
          </a:p>
        </p:txBody>
      </p:sp>
      <p:sp>
        <p:nvSpPr>
          <p:cNvPr id="7" name="Segnaposto numero diapositiva 6">
            <a:extLst>
              <a:ext uri="{FF2B5EF4-FFF2-40B4-BE49-F238E27FC236}">
                <a16:creationId xmlns:a16="http://schemas.microsoft.com/office/drawing/2014/main" id="{D66F1DCD-5AC7-4E5F-94CB-B84C024E4BAE}"/>
              </a:ext>
            </a:extLst>
          </p:cNvPr>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val="122563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A0FB2-C479-4A9F-99DA-1ACF2B4D2CF0}"/>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E5BE562-81F6-4FF2-BD54-5126BFAD27D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FCDAB3CB-7163-48B1-9E5C-B643531B462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5177445-57E7-4832-9C97-E5E2BF8884B0}"/>
              </a:ext>
            </a:extLst>
          </p:cNvPr>
          <p:cNvSpPr>
            <a:spLocks noGrp="1"/>
          </p:cNvSpPr>
          <p:nvPr>
            <p:ph type="dt" sz="half" idx="10"/>
          </p:nvPr>
        </p:nvSpPr>
        <p:spPr/>
        <p:txBody>
          <a:bodyPr/>
          <a:lstStyle/>
          <a:p>
            <a:fld id="{B8713686-F08E-48BE-88DB-B1777F4E5CEE}" type="datetime1">
              <a:rPr lang="it-IT" smtClean="0">
                <a:solidFill>
                  <a:srgbClr val="DFE6D0"/>
                </a:solidFill>
              </a:rPr>
              <a:pPr/>
              <a:t>30/05/2021</a:t>
            </a:fld>
            <a:endParaRPr lang="it-IT">
              <a:solidFill>
                <a:srgbClr val="DFE6D0"/>
              </a:solidFill>
            </a:endParaRPr>
          </a:p>
        </p:txBody>
      </p:sp>
      <p:sp>
        <p:nvSpPr>
          <p:cNvPr id="6" name="Segnaposto piè di pagina 5">
            <a:extLst>
              <a:ext uri="{FF2B5EF4-FFF2-40B4-BE49-F238E27FC236}">
                <a16:creationId xmlns:a16="http://schemas.microsoft.com/office/drawing/2014/main" id="{96C0C58E-EED5-4646-9D81-D64C8D875C5A}"/>
              </a:ext>
            </a:extLst>
          </p:cNvPr>
          <p:cNvSpPr>
            <a:spLocks noGrp="1"/>
          </p:cNvSpPr>
          <p:nvPr>
            <p:ph type="ftr" sz="quarter" idx="11"/>
          </p:nvPr>
        </p:nvSpPr>
        <p:spPr/>
        <p:txBody>
          <a:bodyPr/>
          <a:lstStyle/>
          <a:p>
            <a:r>
              <a:rPr lang="it-IT">
                <a:solidFill>
                  <a:srgbClr val="DFE6D0"/>
                </a:solidFill>
              </a:rPr>
              <a:t>Dott. Baglioni Gabriele</a:t>
            </a:r>
          </a:p>
        </p:txBody>
      </p:sp>
      <p:sp>
        <p:nvSpPr>
          <p:cNvPr id="7" name="Segnaposto numero diapositiva 6">
            <a:extLst>
              <a:ext uri="{FF2B5EF4-FFF2-40B4-BE49-F238E27FC236}">
                <a16:creationId xmlns:a16="http://schemas.microsoft.com/office/drawing/2014/main" id="{5B0D496C-BB72-4086-BA50-1F4177A61AE7}"/>
              </a:ext>
            </a:extLst>
          </p:cNvPr>
          <p:cNvSpPr>
            <a:spLocks noGrp="1"/>
          </p:cNvSpPr>
          <p:nvPr>
            <p:ph type="sldNum" sz="quarter" idx="12"/>
          </p:nvPr>
        </p:nvSpPr>
        <p:spPr/>
        <p:txBody>
          <a:bodyPr/>
          <a:lstStyle/>
          <a:p>
            <a:fld id="{B05C3E81-0775-4B03-95B4-5F65BE2EBD10}" type="slidenum">
              <a:rPr lang="it-IT" smtClean="0">
                <a:solidFill>
                  <a:srgbClr val="DFE6D0"/>
                </a:solidFill>
              </a:rPr>
              <a:pPr/>
              <a:t>‹N›</a:t>
            </a:fld>
            <a:endParaRPr lang="it-IT">
              <a:solidFill>
                <a:srgbClr val="DFE6D0"/>
              </a:solidFill>
            </a:endParaRPr>
          </a:p>
        </p:txBody>
      </p:sp>
    </p:spTree>
    <p:extLst>
      <p:ext uri="{BB962C8B-B14F-4D97-AF65-F5344CB8AC3E}">
        <p14:creationId xmlns:p14="http://schemas.microsoft.com/office/powerpoint/2010/main" val="225621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9955638-E07A-4F61-A235-08C6135AA94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B3C6883-DC7A-4450-93A0-089D1B02C3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F5C618-9D68-4542-A619-753D02825F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60E25A-64ED-4CAA-B557-E43FF5B24009}" type="datetime1">
              <a:rPr lang="it-IT" smtClean="0"/>
              <a:pPr/>
              <a:t>30/05/2021</a:t>
            </a:fld>
            <a:endParaRPr lang="it-IT"/>
          </a:p>
        </p:txBody>
      </p:sp>
      <p:sp>
        <p:nvSpPr>
          <p:cNvPr id="5" name="Segnaposto piè di pagina 4">
            <a:extLst>
              <a:ext uri="{FF2B5EF4-FFF2-40B4-BE49-F238E27FC236}">
                <a16:creationId xmlns:a16="http://schemas.microsoft.com/office/drawing/2014/main" id="{85BDCC57-A275-4BF1-9844-DB95385C789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it-IT"/>
              <a:t>Dott. Baglioni Gabriele</a:t>
            </a:r>
          </a:p>
        </p:txBody>
      </p:sp>
      <p:sp>
        <p:nvSpPr>
          <p:cNvPr id="6" name="Segnaposto numero diapositiva 5">
            <a:extLst>
              <a:ext uri="{FF2B5EF4-FFF2-40B4-BE49-F238E27FC236}">
                <a16:creationId xmlns:a16="http://schemas.microsoft.com/office/drawing/2014/main" id="{C5DE7981-35F2-4EA2-A15E-3A00CCBFD08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5C3E81-0775-4B03-95B4-5F65BE2EBD10}" type="slidenum">
              <a:rPr lang="it-IT" smtClean="0"/>
              <a:pPr/>
              <a:t>‹N›</a:t>
            </a:fld>
            <a:endParaRPr lang="it-IT"/>
          </a:p>
        </p:txBody>
      </p:sp>
    </p:spTree>
    <p:extLst>
      <p:ext uri="{BB962C8B-B14F-4D97-AF65-F5344CB8AC3E}">
        <p14:creationId xmlns:p14="http://schemas.microsoft.com/office/powerpoint/2010/main" val="330474113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CC60E25A-64ED-4CAA-B557-E43FF5B24009}" type="datetime1">
              <a:rPr lang="it-IT" smtClean="0"/>
              <a:pPr/>
              <a:t>30/05/2021</a:t>
            </a:fld>
            <a:endParaRPr lang="it-IT"/>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r>
              <a:rPr lang="it-IT"/>
              <a:t>Dott. Baglioni Gabriele</a:t>
            </a: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05C3E81-0775-4B03-95B4-5F65BE2EBD10}" type="slidenum">
              <a:rPr lang="it-IT" smtClean="0"/>
              <a:pPr/>
              <a:t>‹N›</a:t>
            </a:fld>
            <a:endParaRPr lang="it-IT"/>
          </a:p>
        </p:txBody>
      </p:sp>
    </p:spTree>
    <p:extLst>
      <p:ext uri="{BB962C8B-B14F-4D97-AF65-F5344CB8AC3E}">
        <p14:creationId xmlns:p14="http://schemas.microsoft.com/office/powerpoint/2010/main" val="94403414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sldNum="0" hd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jpeg"/><Relationship Id="rId1" Type="http://schemas.openxmlformats.org/officeDocument/2006/relationships/slideLayout" Target="../slideLayouts/slideLayout1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197E2E0-ED0F-4098-A94D-75CA1CF0CC26}"/>
              </a:ext>
            </a:extLst>
          </p:cNvPr>
          <p:cNvSpPr>
            <a:spLocks noGrp="1"/>
          </p:cNvSpPr>
          <p:nvPr>
            <p:ph type="title"/>
          </p:nvPr>
        </p:nvSpPr>
        <p:spPr/>
        <p:txBody>
          <a:bodyPr>
            <a:normAutofit/>
          </a:bodyPr>
          <a:lstStyle/>
          <a:p>
            <a:r>
              <a:rPr lang="it-IT" dirty="0"/>
              <a:t>Abitudini alimentari:</a:t>
            </a:r>
          </a:p>
        </p:txBody>
      </p:sp>
      <p:sp>
        <p:nvSpPr>
          <p:cNvPr id="5" name="Segnaposto testo 4">
            <a:extLst>
              <a:ext uri="{FF2B5EF4-FFF2-40B4-BE49-F238E27FC236}">
                <a16:creationId xmlns:a16="http://schemas.microsoft.com/office/drawing/2014/main" id="{E0031D2E-0A57-4BCF-97CA-65CC9C2BEAE8}"/>
              </a:ext>
            </a:extLst>
          </p:cNvPr>
          <p:cNvSpPr>
            <a:spLocks noGrp="1"/>
          </p:cNvSpPr>
          <p:nvPr>
            <p:ph type="body" idx="1"/>
          </p:nvPr>
        </p:nvSpPr>
        <p:spPr/>
        <p:txBody>
          <a:bodyPr/>
          <a:lstStyle/>
          <a:p>
            <a:r>
              <a:rPr lang="it-IT" dirty="0"/>
              <a:t>Classe 2C </a:t>
            </a:r>
            <a:r>
              <a:rPr lang="it-IT" dirty="0" err="1"/>
              <a:t>a.s.</a:t>
            </a:r>
            <a:r>
              <a:rPr lang="it-IT" dirty="0"/>
              <a:t> 2020-21</a:t>
            </a:r>
          </a:p>
        </p:txBody>
      </p:sp>
      <p:sp>
        <p:nvSpPr>
          <p:cNvPr id="2" name="Segnaposto piè di pagina 1"/>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2671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D3307A-8427-4FFE-B14B-650A0D72FAD5}"/>
              </a:ext>
            </a:extLst>
          </p:cNvPr>
          <p:cNvSpPr>
            <a:spLocks noGrp="1"/>
          </p:cNvSpPr>
          <p:nvPr>
            <p:ph type="title"/>
          </p:nvPr>
        </p:nvSpPr>
        <p:spPr/>
        <p:txBody>
          <a:bodyPr>
            <a:normAutofit fontScale="90000"/>
          </a:bodyPr>
          <a:lstStyle/>
          <a:p>
            <a:pPr algn="ctr">
              <a:spcBef>
                <a:spcPts val="0"/>
              </a:spcBef>
            </a:pPr>
            <a:br>
              <a:rPr lang="it-IT" sz="3000" dirty="0">
                <a:solidFill>
                  <a:srgbClr val="000000"/>
                </a:solidFill>
                <a:latin typeface="Arial" panose="020B0604020202020204" pitchFamily="34" charset="0"/>
              </a:rPr>
            </a:br>
            <a:r>
              <a:rPr lang="it-IT" sz="3000" dirty="0">
                <a:solidFill>
                  <a:srgbClr val="000000"/>
                </a:solidFill>
                <a:latin typeface="Arial" panose="020B0604020202020204" pitchFamily="34" charset="0"/>
              </a:rPr>
              <a:t>Patrizi vs Plebei </a:t>
            </a:r>
            <a:br>
              <a:rPr lang="it-IT" b="0" dirty="0">
                <a:effectLst/>
              </a:rPr>
            </a:br>
            <a:br>
              <a:rPr lang="it-IT" dirty="0"/>
            </a:br>
            <a:endParaRPr lang="it-IT" dirty="0"/>
          </a:p>
        </p:txBody>
      </p:sp>
      <p:sp>
        <p:nvSpPr>
          <p:cNvPr id="3" name="Segnaposto contenuto 2">
            <a:extLst>
              <a:ext uri="{FF2B5EF4-FFF2-40B4-BE49-F238E27FC236}">
                <a16:creationId xmlns:a16="http://schemas.microsoft.com/office/drawing/2014/main" id="{7E595965-9EEF-47FC-8DB7-DAC5FBAA5962}"/>
              </a:ext>
            </a:extLst>
          </p:cNvPr>
          <p:cNvSpPr>
            <a:spLocks noGrp="1"/>
          </p:cNvSpPr>
          <p:nvPr>
            <p:ph idx="1"/>
          </p:nvPr>
        </p:nvSpPr>
        <p:spPr/>
        <p:txBody>
          <a:bodyPr>
            <a:noAutofit/>
          </a:bodyPr>
          <a:lstStyle/>
          <a:p>
            <a:pPr indent="-257175">
              <a:spcBef>
                <a:spcPts val="0"/>
              </a:spcBef>
            </a:pPr>
            <a:r>
              <a:rPr lang="it-IT" sz="2700" dirty="0">
                <a:solidFill>
                  <a:srgbClr val="000000"/>
                </a:solidFill>
                <a:latin typeface="Arial" panose="020B0604020202020204" pitchFamily="34" charset="0"/>
              </a:rPr>
              <a:t>I Patrizi e poi la </a:t>
            </a:r>
            <a:r>
              <a:rPr lang="it-IT" sz="2700" dirty="0" err="1">
                <a:solidFill>
                  <a:srgbClr val="000000"/>
                </a:solidFill>
                <a:latin typeface="Arial" panose="020B0604020202020204" pitchFamily="34" charset="0"/>
              </a:rPr>
              <a:t>Nobilitas</a:t>
            </a:r>
            <a:r>
              <a:rPr lang="it-IT" sz="2700" dirty="0">
                <a:solidFill>
                  <a:srgbClr val="000000"/>
                </a:solidFill>
                <a:latin typeface="Arial" panose="020B0604020202020204" pitchFamily="34" charset="0"/>
              </a:rPr>
              <a:t> gustava ogni forma di cibo allora conosciuto ed insaporivano i loro cibi con salse a base di pesci sotto sale come le acciughe e di erbe aromatiche; i Plebei mangiavano soprattutto uova sode, formaggio, legumi e pane. </a:t>
            </a:r>
            <a:endParaRPr lang="it-IT" sz="2700" dirty="0"/>
          </a:p>
          <a:p>
            <a:br>
              <a:rPr lang="it-IT" sz="2700" dirty="0"/>
            </a:br>
            <a:endParaRPr lang="it-IT" sz="2700" dirty="0"/>
          </a:p>
        </p:txBody>
      </p:sp>
    </p:spTree>
    <p:extLst>
      <p:ext uri="{BB962C8B-B14F-4D97-AF65-F5344CB8AC3E}">
        <p14:creationId xmlns:p14="http://schemas.microsoft.com/office/powerpoint/2010/main" val="192891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E69A4C-B5AF-4FE7-B512-07AB93CE5398}"/>
              </a:ext>
            </a:extLst>
          </p:cNvPr>
          <p:cNvSpPr>
            <a:spLocks noGrp="1"/>
          </p:cNvSpPr>
          <p:nvPr>
            <p:ph type="title"/>
          </p:nvPr>
        </p:nvSpPr>
        <p:spPr/>
        <p:txBody>
          <a:bodyPr>
            <a:normAutofit fontScale="90000"/>
          </a:bodyPr>
          <a:lstStyle/>
          <a:p>
            <a:pPr algn="ctr">
              <a:spcBef>
                <a:spcPts val="0"/>
              </a:spcBef>
            </a:pPr>
            <a:br>
              <a:rPr lang="it-IT" sz="3000" dirty="0">
                <a:solidFill>
                  <a:srgbClr val="000000"/>
                </a:solidFill>
                <a:latin typeface="Arial" panose="020B0604020202020204" pitchFamily="34" charset="0"/>
              </a:rPr>
            </a:br>
            <a:r>
              <a:rPr lang="it-IT" sz="3000" dirty="0">
                <a:solidFill>
                  <a:srgbClr val="000000"/>
                </a:solidFill>
                <a:latin typeface="Arial" panose="020B0604020202020204" pitchFamily="34" charset="0"/>
              </a:rPr>
              <a:t>L’alimentazione in età medievale </a:t>
            </a:r>
            <a:br>
              <a:rPr lang="it-IT" b="0" dirty="0">
                <a:effectLst/>
              </a:rPr>
            </a:br>
            <a:br>
              <a:rPr lang="it-IT" dirty="0"/>
            </a:br>
            <a:endParaRPr lang="it-IT" dirty="0"/>
          </a:p>
        </p:txBody>
      </p:sp>
      <p:sp>
        <p:nvSpPr>
          <p:cNvPr id="3" name="Segnaposto contenuto 2">
            <a:extLst>
              <a:ext uri="{FF2B5EF4-FFF2-40B4-BE49-F238E27FC236}">
                <a16:creationId xmlns:a16="http://schemas.microsoft.com/office/drawing/2014/main" id="{20B56241-D78C-4590-B967-6594272CEF72}"/>
              </a:ext>
            </a:extLst>
          </p:cNvPr>
          <p:cNvSpPr>
            <a:spLocks noGrp="1"/>
          </p:cNvSpPr>
          <p:nvPr>
            <p:ph idx="1"/>
          </p:nvPr>
        </p:nvSpPr>
        <p:spPr/>
        <p:txBody>
          <a:bodyPr>
            <a:normAutofit/>
          </a:bodyPr>
          <a:lstStyle/>
          <a:p>
            <a:pPr indent="-257175" algn="ctr">
              <a:spcBef>
                <a:spcPts val="0"/>
              </a:spcBef>
            </a:pPr>
            <a:r>
              <a:rPr lang="it-IT" sz="2700" dirty="0">
                <a:solidFill>
                  <a:srgbClr val="000000"/>
                </a:solidFill>
                <a:latin typeface="Arial" panose="020B0604020202020204" pitchFamily="34" charset="0"/>
              </a:rPr>
              <a:t>Con l’arrivo nell’impero di Roma dei popoli barbari la cucina romana si arricchisce di nuove salse e spezie come lo zenzero e la noce moscata e di nuove bevande come il sidro. </a:t>
            </a:r>
            <a:endParaRPr lang="it-IT" sz="2700" dirty="0"/>
          </a:p>
          <a:p>
            <a:pPr indent="-257175" algn="ctr">
              <a:spcBef>
                <a:spcPts val="480"/>
              </a:spcBef>
            </a:pPr>
            <a:r>
              <a:rPr lang="it-IT" sz="2700" dirty="0">
                <a:solidFill>
                  <a:srgbClr val="000000"/>
                </a:solidFill>
                <a:latin typeface="Arial" panose="020B0604020202020204" pitchFamily="34" charset="0"/>
              </a:rPr>
              <a:t>L’alimentazione era basata su cerali, segale, orzo, frumento e miglio. La carne era un lusso per pochi. </a:t>
            </a:r>
            <a:endParaRPr lang="it-IT" sz="2700" dirty="0"/>
          </a:p>
          <a:p>
            <a:br>
              <a:rPr lang="it-IT" dirty="0"/>
            </a:br>
            <a:endParaRPr lang="it-IT" dirty="0"/>
          </a:p>
        </p:txBody>
      </p:sp>
    </p:spTree>
    <p:extLst>
      <p:ext uri="{BB962C8B-B14F-4D97-AF65-F5344CB8AC3E}">
        <p14:creationId xmlns:p14="http://schemas.microsoft.com/office/powerpoint/2010/main" val="267079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42170-E835-4844-98BC-5897E0717E71}"/>
              </a:ext>
            </a:extLst>
          </p:cNvPr>
          <p:cNvSpPr>
            <a:spLocks noGrp="1"/>
          </p:cNvSpPr>
          <p:nvPr>
            <p:ph type="title"/>
          </p:nvPr>
        </p:nvSpPr>
        <p:spPr/>
        <p:txBody>
          <a:bodyPr>
            <a:normAutofit/>
          </a:bodyPr>
          <a:lstStyle/>
          <a:p>
            <a:pPr algn="ctr">
              <a:spcBef>
                <a:spcPts val="0"/>
              </a:spcBef>
            </a:pPr>
            <a:r>
              <a:rPr lang="it-IT" sz="2400" dirty="0">
                <a:solidFill>
                  <a:srgbClr val="000000"/>
                </a:solidFill>
                <a:latin typeface="Arial" panose="020B0604020202020204" pitchFamily="34" charset="0"/>
              </a:rPr>
              <a:t>Fra ‘400 e ‘600</a:t>
            </a:r>
            <a:br>
              <a:rPr lang="it-IT" sz="2400" dirty="0"/>
            </a:br>
            <a:br>
              <a:rPr lang="it-IT" sz="2400" dirty="0"/>
            </a:br>
            <a:endParaRPr lang="it-IT" sz="2400" dirty="0"/>
          </a:p>
        </p:txBody>
      </p:sp>
      <p:sp>
        <p:nvSpPr>
          <p:cNvPr id="3" name="Segnaposto contenuto 2">
            <a:extLst>
              <a:ext uri="{FF2B5EF4-FFF2-40B4-BE49-F238E27FC236}">
                <a16:creationId xmlns:a16="http://schemas.microsoft.com/office/drawing/2014/main" id="{296F52E9-AEEB-4501-B571-DAB72642E840}"/>
              </a:ext>
            </a:extLst>
          </p:cNvPr>
          <p:cNvSpPr>
            <a:spLocks noGrp="1"/>
          </p:cNvSpPr>
          <p:nvPr>
            <p:ph idx="1"/>
          </p:nvPr>
        </p:nvSpPr>
        <p:spPr/>
        <p:txBody>
          <a:bodyPr>
            <a:noAutofit/>
          </a:bodyPr>
          <a:lstStyle/>
          <a:p>
            <a:pPr indent="-257175" algn="ctr">
              <a:spcBef>
                <a:spcPts val="0"/>
              </a:spcBef>
            </a:pPr>
            <a:r>
              <a:rPr lang="it-IT" sz="2700" dirty="0">
                <a:solidFill>
                  <a:srgbClr val="000000"/>
                </a:solidFill>
                <a:latin typeface="Arial" panose="020B0604020202020204" pitchFamily="34" charset="0"/>
              </a:rPr>
              <a:t>In questo periodo si diffonde il consumo di salse come la maionese e la besciamella. Come dessert si diffonde la crema di zabaione. </a:t>
            </a:r>
            <a:endParaRPr lang="it-IT" sz="2700" dirty="0"/>
          </a:p>
          <a:p>
            <a:pPr indent="-257175" algn="ctr">
              <a:spcBef>
                <a:spcPts val="480"/>
              </a:spcBef>
            </a:pPr>
            <a:r>
              <a:rPr lang="it-IT" sz="2700" dirty="0">
                <a:solidFill>
                  <a:srgbClr val="000000"/>
                </a:solidFill>
                <a:latin typeface="Arial" panose="020B0604020202020204" pitchFamily="34" charset="0"/>
              </a:rPr>
              <a:t>Inoltre si diffonde l’uso di erbe aromatiche per cucinare la carne. Questa era aromatizzata anche con olio, burro e grasso di maiale.</a:t>
            </a:r>
            <a:endParaRPr lang="it-IT" sz="2700" dirty="0"/>
          </a:p>
          <a:p>
            <a:br>
              <a:rPr lang="it-IT" sz="2700" dirty="0"/>
            </a:br>
            <a:endParaRPr lang="it-IT" sz="2700" dirty="0"/>
          </a:p>
        </p:txBody>
      </p:sp>
    </p:spTree>
    <p:extLst>
      <p:ext uri="{BB962C8B-B14F-4D97-AF65-F5344CB8AC3E}">
        <p14:creationId xmlns:p14="http://schemas.microsoft.com/office/powerpoint/2010/main" val="290444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53838F-EDCC-42F2-B811-A681B88F91DF}"/>
              </a:ext>
            </a:extLst>
          </p:cNvPr>
          <p:cNvSpPr>
            <a:spLocks noGrp="1"/>
          </p:cNvSpPr>
          <p:nvPr>
            <p:ph type="title"/>
          </p:nvPr>
        </p:nvSpPr>
        <p:spPr/>
        <p:txBody>
          <a:bodyPr>
            <a:normAutofit/>
          </a:bodyPr>
          <a:lstStyle/>
          <a:p>
            <a:r>
              <a:rPr lang="it-IT" sz="2700" dirty="0">
                <a:solidFill>
                  <a:srgbClr val="000000"/>
                </a:solidFill>
                <a:latin typeface="Arial" panose="020B0604020202020204" pitchFamily="34" charset="0"/>
              </a:rPr>
              <a:t>Il cibo nell’ Illuminismo</a:t>
            </a:r>
            <a:endParaRPr lang="it-IT" sz="2700" dirty="0"/>
          </a:p>
        </p:txBody>
      </p:sp>
      <p:sp>
        <p:nvSpPr>
          <p:cNvPr id="3" name="Segnaposto contenuto 2">
            <a:extLst>
              <a:ext uri="{FF2B5EF4-FFF2-40B4-BE49-F238E27FC236}">
                <a16:creationId xmlns:a16="http://schemas.microsoft.com/office/drawing/2014/main" id="{156D0FB6-E35A-4FEB-B05B-855AC1E71EA3}"/>
              </a:ext>
            </a:extLst>
          </p:cNvPr>
          <p:cNvSpPr>
            <a:spLocks noGrp="1"/>
          </p:cNvSpPr>
          <p:nvPr>
            <p:ph idx="1"/>
          </p:nvPr>
        </p:nvSpPr>
        <p:spPr/>
        <p:txBody>
          <a:bodyPr>
            <a:noAutofit/>
          </a:bodyPr>
          <a:lstStyle/>
          <a:p>
            <a:pPr indent="-257175">
              <a:spcBef>
                <a:spcPts val="0"/>
              </a:spcBef>
            </a:pPr>
            <a:r>
              <a:rPr lang="it-IT" sz="2400" dirty="0">
                <a:solidFill>
                  <a:srgbClr val="000000"/>
                </a:solidFill>
                <a:latin typeface="Arial" panose="020B0604020202020204" pitchFamily="34" charset="0"/>
              </a:rPr>
              <a:t>Con l’avvento dell’ Illuminismo nasce la scienza del mangiar bene. </a:t>
            </a:r>
            <a:endParaRPr lang="it-IT" sz="2400" dirty="0"/>
          </a:p>
          <a:p>
            <a:pPr indent="-257175">
              <a:spcBef>
                <a:spcPts val="480"/>
              </a:spcBef>
            </a:pPr>
            <a:r>
              <a:rPr lang="it-IT" sz="2400" dirty="0">
                <a:solidFill>
                  <a:srgbClr val="000000"/>
                </a:solidFill>
                <a:latin typeface="Arial" panose="020B0604020202020204" pitchFamily="34" charset="0"/>
              </a:rPr>
              <a:t>Inoltre si diffonde una nuova bevanda, il caffè, e inizia il consumo di cibi afrodisiaci. </a:t>
            </a:r>
            <a:endParaRPr lang="it-IT" sz="2400" dirty="0"/>
          </a:p>
          <a:p>
            <a:pPr indent="-257175">
              <a:spcBef>
                <a:spcPts val="480"/>
              </a:spcBef>
            </a:pPr>
            <a:r>
              <a:rPr lang="it-IT" sz="2400" dirty="0">
                <a:solidFill>
                  <a:srgbClr val="000000"/>
                </a:solidFill>
                <a:latin typeface="Arial" panose="020B0604020202020204" pitchFamily="34" charset="0"/>
              </a:rPr>
              <a:t>In Italia nascono nuove tradizioni come la produzione di liquori in Toscana e di gelati a Napoli. Si diffondono anche </a:t>
            </a:r>
            <a:r>
              <a:rPr lang="it-IT" sz="2400" dirty="0" err="1">
                <a:solidFill>
                  <a:srgbClr val="000000"/>
                </a:solidFill>
                <a:latin typeface="Arial" panose="020B0604020202020204" pitchFamily="34" charset="0"/>
              </a:rPr>
              <a:t>scirppi</a:t>
            </a:r>
            <a:r>
              <a:rPr lang="it-IT" sz="2400" dirty="0">
                <a:solidFill>
                  <a:srgbClr val="000000"/>
                </a:solidFill>
                <a:latin typeface="Arial" panose="020B0604020202020204" pitchFamily="34" charset="0"/>
              </a:rPr>
              <a:t>, cedrate e limonate. </a:t>
            </a:r>
            <a:endParaRPr lang="it-IT" sz="2400" dirty="0"/>
          </a:p>
          <a:p>
            <a:br>
              <a:rPr lang="it-IT" sz="2400" dirty="0"/>
            </a:br>
            <a:endParaRPr lang="it-IT" sz="2400" dirty="0"/>
          </a:p>
        </p:txBody>
      </p:sp>
    </p:spTree>
    <p:extLst>
      <p:ext uri="{BB962C8B-B14F-4D97-AF65-F5344CB8AC3E}">
        <p14:creationId xmlns:p14="http://schemas.microsoft.com/office/powerpoint/2010/main" val="28361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07C10-C6DD-494B-9DD9-BD4E714058BE}"/>
              </a:ext>
            </a:extLst>
          </p:cNvPr>
          <p:cNvSpPr>
            <a:spLocks noGrp="1"/>
          </p:cNvSpPr>
          <p:nvPr>
            <p:ph type="title"/>
          </p:nvPr>
        </p:nvSpPr>
        <p:spPr/>
        <p:txBody>
          <a:bodyPr/>
          <a:lstStyle/>
          <a:p>
            <a:r>
              <a:rPr lang="it-IT" sz="2700" dirty="0">
                <a:solidFill>
                  <a:srgbClr val="000000"/>
                </a:solidFill>
                <a:latin typeface="Arial" panose="020B0604020202020204" pitchFamily="34" charset="0"/>
              </a:rPr>
              <a:t>L’alimentazione moderna</a:t>
            </a:r>
            <a:br>
              <a:rPr lang="it-IT" sz="1350" dirty="0">
                <a:solidFill>
                  <a:srgbClr val="000000"/>
                </a:solidFill>
                <a:latin typeface="Arial" panose="020B0604020202020204" pitchFamily="34" charset="0"/>
              </a:rPr>
            </a:br>
            <a:endParaRPr lang="it-IT" dirty="0"/>
          </a:p>
        </p:txBody>
      </p:sp>
      <p:sp>
        <p:nvSpPr>
          <p:cNvPr id="3" name="Segnaposto contenuto 2">
            <a:extLst>
              <a:ext uri="{FF2B5EF4-FFF2-40B4-BE49-F238E27FC236}">
                <a16:creationId xmlns:a16="http://schemas.microsoft.com/office/drawing/2014/main" id="{39642A66-1D96-45A2-B2B9-6446863908D3}"/>
              </a:ext>
            </a:extLst>
          </p:cNvPr>
          <p:cNvSpPr>
            <a:spLocks noGrp="1"/>
          </p:cNvSpPr>
          <p:nvPr>
            <p:ph idx="1"/>
          </p:nvPr>
        </p:nvSpPr>
        <p:spPr/>
        <p:txBody>
          <a:bodyPr>
            <a:normAutofit/>
          </a:bodyPr>
          <a:lstStyle/>
          <a:p>
            <a:pPr indent="-257175">
              <a:spcBef>
                <a:spcPts val="0"/>
              </a:spcBef>
            </a:pPr>
            <a:r>
              <a:rPr lang="it-IT" sz="2100" dirty="0">
                <a:solidFill>
                  <a:srgbClr val="000000"/>
                </a:solidFill>
                <a:latin typeface="Arial" panose="020B0604020202020204" pitchFamily="34" charset="0"/>
              </a:rPr>
              <a:t>Nella nostra epoca è nata una nuova cucina chiamata Nouvelle </a:t>
            </a:r>
            <a:r>
              <a:rPr lang="it-IT" sz="2100" dirty="0" err="1">
                <a:solidFill>
                  <a:srgbClr val="000000"/>
                </a:solidFill>
                <a:latin typeface="Arial" panose="020B0604020202020204" pitchFamily="34" charset="0"/>
              </a:rPr>
              <a:t>Cusine</a:t>
            </a:r>
            <a:r>
              <a:rPr lang="it-IT" sz="2100" dirty="0">
                <a:solidFill>
                  <a:srgbClr val="000000"/>
                </a:solidFill>
                <a:latin typeface="Arial" panose="020B0604020202020204" pitchFamily="34" charset="0"/>
              </a:rPr>
              <a:t>. E’ una cucina vintage che richiede preparazioni lunghe e raffinate. </a:t>
            </a:r>
            <a:endParaRPr lang="it-IT" sz="2100" dirty="0"/>
          </a:p>
          <a:p>
            <a:pPr indent="-257175">
              <a:spcBef>
                <a:spcPts val="480"/>
              </a:spcBef>
            </a:pPr>
            <a:r>
              <a:rPr lang="it-IT" sz="2100" dirty="0">
                <a:solidFill>
                  <a:srgbClr val="000000"/>
                </a:solidFill>
                <a:latin typeface="Arial" panose="020B0604020202020204" pitchFamily="34" charset="0"/>
              </a:rPr>
              <a:t>Accanto a questo tipo di cucina si è sviluppata anche la cucina veloce dei fast food con cibi veloci da consumare ma ricchi di grassi. </a:t>
            </a:r>
            <a:endParaRPr lang="it-IT" sz="2100" dirty="0"/>
          </a:p>
          <a:p>
            <a:br>
              <a:rPr lang="it-IT" sz="2100" dirty="0"/>
            </a:br>
            <a:endParaRPr lang="it-IT" sz="2100" dirty="0"/>
          </a:p>
        </p:txBody>
      </p:sp>
    </p:spTree>
    <p:extLst>
      <p:ext uri="{BB962C8B-B14F-4D97-AF65-F5344CB8AC3E}">
        <p14:creationId xmlns:p14="http://schemas.microsoft.com/office/powerpoint/2010/main" val="302436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340E13-55E5-4106-A40A-262AF00D2E1A}"/>
              </a:ext>
            </a:extLst>
          </p:cNvPr>
          <p:cNvSpPr>
            <a:spLocks noGrp="1"/>
          </p:cNvSpPr>
          <p:nvPr>
            <p:ph type="title"/>
          </p:nvPr>
        </p:nvSpPr>
        <p:spPr/>
        <p:txBody>
          <a:bodyPr>
            <a:normAutofit/>
          </a:bodyPr>
          <a:lstStyle/>
          <a:p>
            <a:r>
              <a:rPr lang="it-IT" sz="2700" dirty="0">
                <a:solidFill>
                  <a:srgbClr val="000000"/>
                </a:solidFill>
                <a:latin typeface="Arial" panose="020B0604020202020204" pitchFamily="34" charset="0"/>
              </a:rPr>
              <a:t>La dieta mediterranea </a:t>
            </a:r>
            <a:endParaRPr lang="it-IT" sz="2700" dirty="0"/>
          </a:p>
        </p:txBody>
      </p:sp>
      <p:sp>
        <p:nvSpPr>
          <p:cNvPr id="3" name="Segnaposto contenuto 2">
            <a:extLst>
              <a:ext uri="{FF2B5EF4-FFF2-40B4-BE49-F238E27FC236}">
                <a16:creationId xmlns:a16="http://schemas.microsoft.com/office/drawing/2014/main" id="{25262F08-0154-4954-82CF-645023FC5BEB}"/>
              </a:ext>
            </a:extLst>
          </p:cNvPr>
          <p:cNvSpPr>
            <a:spLocks noGrp="1"/>
          </p:cNvSpPr>
          <p:nvPr>
            <p:ph idx="1"/>
          </p:nvPr>
        </p:nvSpPr>
        <p:spPr/>
        <p:txBody>
          <a:bodyPr>
            <a:normAutofit/>
          </a:bodyPr>
          <a:lstStyle/>
          <a:p>
            <a:r>
              <a:rPr lang="it-IT" sz="2700" dirty="0">
                <a:solidFill>
                  <a:srgbClr val="000000"/>
                </a:solidFill>
                <a:latin typeface="Arial" panose="020B0604020202020204" pitchFamily="34" charset="0"/>
              </a:rPr>
              <a:t>Resta però molto importante e diffusa la dieta mediterranea che riserva particolare attenzione alla salute e al benessere dell’organismo. </a:t>
            </a:r>
            <a:endParaRPr lang="it-IT" sz="2700" dirty="0"/>
          </a:p>
        </p:txBody>
      </p:sp>
    </p:spTree>
    <p:extLst>
      <p:ext uri="{BB962C8B-B14F-4D97-AF65-F5344CB8AC3E}">
        <p14:creationId xmlns:p14="http://schemas.microsoft.com/office/powerpoint/2010/main" val="267893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AD3063D-9CA8-40BC-ACE7-B806292595A6}"/>
              </a:ext>
            </a:extLst>
          </p:cNvPr>
          <p:cNvSpPr>
            <a:spLocks noGrp="1"/>
          </p:cNvSpPr>
          <p:nvPr>
            <p:ph type="ctrTitle"/>
          </p:nvPr>
        </p:nvSpPr>
        <p:spPr/>
        <p:txBody>
          <a:bodyPr/>
          <a:lstStyle/>
          <a:p>
            <a:r>
              <a:rPr lang="it-IT" sz="4800" dirty="0"/>
              <a:t>Abitudini alimentari:</a:t>
            </a:r>
            <a:br>
              <a:rPr lang="it-IT" sz="4800" dirty="0"/>
            </a:br>
            <a:endParaRPr lang="it-IT" sz="4800" dirty="0"/>
          </a:p>
        </p:txBody>
      </p:sp>
      <p:sp>
        <p:nvSpPr>
          <p:cNvPr id="6" name="Sottotitolo 5">
            <a:extLst>
              <a:ext uri="{FF2B5EF4-FFF2-40B4-BE49-F238E27FC236}">
                <a16:creationId xmlns:a16="http://schemas.microsoft.com/office/drawing/2014/main" id="{804806F9-A124-4266-AC71-52B6CCEC2ADB}"/>
              </a:ext>
            </a:extLst>
          </p:cNvPr>
          <p:cNvSpPr>
            <a:spLocks noGrp="1"/>
          </p:cNvSpPr>
          <p:nvPr>
            <p:ph type="subTitle" idx="1"/>
          </p:nvPr>
        </p:nvSpPr>
        <p:spPr>
          <a:xfrm>
            <a:off x="1171575" y="4293096"/>
            <a:ext cx="6712793" cy="891886"/>
          </a:xfrm>
        </p:spPr>
        <p:txBody>
          <a:bodyPr>
            <a:noAutofit/>
          </a:bodyPr>
          <a:lstStyle/>
          <a:p>
            <a:r>
              <a:rPr lang="it-IT" sz="3200" dirty="0"/>
              <a:t>Matematica</a:t>
            </a:r>
            <a:br>
              <a:rPr lang="it-IT" sz="3200" dirty="0"/>
            </a:br>
            <a:r>
              <a:rPr lang="it-IT" sz="3200" dirty="0"/>
              <a:t>Analisi dei dati</a:t>
            </a:r>
          </a:p>
        </p:txBody>
      </p:sp>
      <p:sp>
        <p:nvSpPr>
          <p:cNvPr id="4" name="Segnaposto piè di pagina 3">
            <a:extLst>
              <a:ext uri="{FF2B5EF4-FFF2-40B4-BE49-F238E27FC236}">
                <a16:creationId xmlns:a16="http://schemas.microsoft.com/office/drawing/2014/main" id="{0E051525-6099-4386-9208-C561D8291558}"/>
              </a:ext>
            </a:extLst>
          </p:cNvPr>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71499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484C12C-FB1C-4FA0-BCE1-E058E2BB5970}"/>
              </a:ext>
            </a:extLst>
          </p:cNvPr>
          <p:cNvSpPr>
            <a:spLocks noGrp="1"/>
          </p:cNvSpPr>
          <p:nvPr>
            <p:ph type="title"/>
          </p:nvPr>
        </p:nvSpPr>
        <p:spPr/>
        <p:txBody>
          <a:bodyPr/>
          <a:lstStyle/>
          <a:p>
            <a:r>
              <a:rPr lang="it-IT" dirty="0" err="1"/>
              <a:t>Giovedi</a:t>
            </a:r>
            <a:r>
              <a:rPr lang="it-IT" dirty="0"/>
              <a:t> 29 aprile 2021</a:t>
            </a:r>
          </a:p>
        </p:txBody>
      </p:sp>
      <p:sp>
        <p:nvSpPr>
          <p:cNvPr id="7" name="Segnaposto immagine 6">
            <a:extLst>
              <a:ext uri="{FF2B5EF4-FFF2-40B4-BE49-F238E27FC236}">
                <a16:creationId xmlns:a16="http://schemas.microsoft.com/office/drawing/2014/main" id="{05FAA2E5-DA88-4FE7-89D7-2A9D92D2DBCF}"/>
              </a:ext>
            </a:extLst>
          </p:cNvPr>
          <p:cNvSpPr>
            <a:spLocks noGrp="1"/>
          </p:cNvSpPr>
          <p:nvPr>
            <p:ph type="pic" idx="1"/>
          </p:nvPr>
        </p:nvSpPr>
        <p:spPr/>
      </p:sp>
      <p:sp>
        <p:nvSpPr>
          <p:cNvPr id="6" name="Segnaposto testo 5">
            <a:extLst>
              <a:ext uri="{FF2B5EF4-FFF2-40B4-BE49-F238E27FC236}">
                <a16:creationId xmlns:a16="http://schemas.microsoft.com/office/drawing/2014/main" id="{225EF47A-8C3D-4C50-B978-A157C79CD0C4}"/>
              </a:ext>
            </a:extLst>
          </p:cNvPr>
          <p:cNvSpPr>
            <a:spLocks noGrp="1"/>
          </p:cNvSpPr>
          <p:nvPr>
            <p:ph type="body" sz="half" idx="2"/>
          </p:nvPr>
        </p:nvSpPr>
        <p:spPr/>
        <p:txBody>
          <a:bodyPr>
            <a:normAutofit/>
          </a:bodyPr>
          <a:lstStyle/>
          <a:p>
            <a:pPr algn="l"/>
            <a:r>
              <a:rPr lang="it-IT" dirty="0"/>
              <a:t>Incontro on line con </a:t>
            </a:r>
            <a:r>
              <a:rPr lang="it-IT" b="0" i="0" dirty="0">
                <a:solidFill>
                  <a:srgbClr val="000000"/>
                </a:solidFill>
                <a:effectLst/>
                <a:latin typeface="Calibri" panose="020F0502020204030204" pitchFamily="34" charset="0"/>
              </a:rPr>
              <a:t>Maria Teresa Angella</a:t>
            </a:r>
            <a:endParaRPr lang="it-IT" b="0" i="0" dirty="0">
              <a:solidFill>
                <a:srgbClr val="500050"/>
              </a:solidFill>
              <a:effectLst/>
              <a:latin typeface="Arial" panose="020B0604020202020204" pitchFamily="34" charset="0"/>
            </a:endParaRPr>
          </a:p>
          <a:p>
            <a:pPr algn="just">
              <a:spcAft>
                <a:spcPts val="400"/>
              </a:spcAft>
            </a:pPr>
            <a:r>
              <a:rPr lang="it-IT" sz="1800" b="0" i="1" dirty="0">
                <a:solidFill>
                  <a:srgbClr val="500050"/>
                </a:solidFill>
                <a:effectLst/>
                <a:latin typeface="Calibri" panose="020F0502020204030204" pitchFamily="34" charset="0"/>
              </a:rPr>
              <a:t>Consulente </a:t>
            </a:r>
            <a:r>
              <a:rPr lang="it-IT" sz="1800" b="0" i="1" dirty="0" err="1">
                <a:solidFill>
                  <a:srgbClr val="500050"/>
                </a:solidFill>
                <a:effectLst/>
                <a:latin typeface="Calibri" panose="020F0502020204030204" pitchFamily="34" charset="0"/>
              </a:rPr>
              <a:t>U.Di.Con</a:t>
            </a:r>
            <a:r>
              <a:rPr lang="it-IT" sz="1800" b="0" i="1" dirty="0">
                <a:solidFill>
                  <a:srgbClr val="500050"/>
                </a:solidFill>
                <a:effectLst/>
                <a:latin typeface="Calibri" panose="020F0502020204030204" pitchFamily="34" charset="0"/>
              </a:rPr>
              <a:t>. Emilia Romagna </a:t>
            </a:r>
            <a:r>
              <a:rPr lang="it-IT" b="0" i="0" dirty="0">
                <a:solidFill>
                  <a:srgbClr val="444E57"/>
                </a:solidFill>
                <a:effectLst/>
                <a:latin typeface="Titillium Web"/>
              </a:rPr>
              <a:t>sui temi di </a:t>
            </a:r>
            <a:r>
              <a:rPr lang="it-IT" b="1" i="0" u="sng" dirty="0">
                <a:solidFill>
                  <a:srgbClr val="444E57"/>
                </a:solidFill>
                <a:effectLst/>
                <a:latin typeface="Titillium Web"/>
              </a:rPr>
              <a:t>sostenibilità ed educazione alimentare</a:t>
            </a:r>
            <a:r>
              <a:rPr lang="it-IT" b="0" i="0" dirty="0">
                <a:solidFill>
                  <a:srgbClr val="444E57"/>
                </a:solidFill>
                <a:effectLst/>
                <a:latin typeface="Titillium Web"/>
              </a:rPr>
              <a:t>, </a:t>
            </a:r>
            <a:endParaRPr lang="it-IT" sz="1800" b="0" i="0" dirty="0">
              <a:solidFill>
                <a:srgbClr val="500050"/>
              </a:solidFill>
              <a:effectLst/>
              <a:latin typeface="Calibri" panose="020F0502020204030204" pitchFamily="34" charset="0"/>
            </a:endParaRPr>
          </a:p>
          <a:p>
            <a:endParaRPr lang="it-IT" dirty="0"/>
          </a:p>
        </p:txBody>
      </p:sp>
      <p:sp>
        <p:nvSpPr>
          <p:cNvPr id="4" name="Segnaposto piè di pagina 3">
            <a:extLst>
              <a:ext uri="{FF2B5EF4-FFF2-40B4-BE49-F238E27FC236}">
                <a16:creationId xmlns:a16="http://schemas.microsoft.com/office/drawing/2014/main" id="{492805D6-6FE7-48C4-9B3A-34E6337EF581}"/>
              </a:ext>
            </a:extLst>
          </p:cNvPr>
          <p:cNvSpPr>
            <a:spLocks noGrp="1"/>
          </p:cNvSpPr>
          <p:nvPr>
            <p:ph type="ftr" sz="quarter" idx="11"/>
          </p:nvPr>
        </p:nvSpPr>
        <p:spPr/>
        <p:txBody>
          <a:bodyPr/>
          <a:lstStyle/>
          <a:p>
            <a:endParaRPr lang="it-IT" dirty="0"/>
          </a:p>
        </p:txBody>
      </p:sp>
      <p:pic>
        <p:nvPicPr>
          <p:cNvPr id="9" name="Immagine 8">
            <a:extLst>
              <a:ext uri="{FF2B5EF4-FFF2-40B4-BE49-F238E27FC236}">
                <a16:creationId xmlns:a16="http://schemas.microsoft.com/office/drawing/2014/main" id="{2FFB10FB-9382-45B9-B699-CBAD50125ADA}"/>
              </a:ext>
            </a:extLst>
          </p:cNvPr>
          <p:cNvPicPr>
            <a:picLocks noChangeAspect="1"/>
          </p:cNvPicPr>
          <p:nvPr/>
        </p:nvPicPr>
        <p:blipFill>
          <a:blip r:embed="rId2"/>
          <a:stretch>
            <a:fillRect/>
          </a:stretch>
        </p:blipFill>
        <p:spPr>
          <a:xfrm>
            <a:off x="171449" y="173736"/>
            <a:ext cx="8801101" cy="6510528"/>
          </a:xfrm>
          <a:prstGeom prst="rect">
            <a:avLst/>
          </a:prstGeom>
        </p:spPr>
      </p:pic>
    </p:spTree>
    <p:extLst>
      <p:ext uri="{BB962C8B-B14F-4D97-AF65-F5344CB8AC3E}">
        <p14:creationId xmlns:p14="http://schemas.microsoft.com/office/powerpoint/2010/main" val="3965215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AutoShape 3"/>
          <p:cNvSpPr>
            <a:spLocks noChangeArrowheads="1"/>
          </p:cNvSpPr>
          <p:nvPr/>
        </p:nvSpPr>
        <p:spPr bwMode="auto">
          <a:xfrm>
            <a:off x="4495800" y="1828800"/>
            <a:ext cx="76200" cy="1295400"/>
          </a:xfrm>
          <a:prstGeom prst="downArrow">
            <a:avLst>
              <a:gd name="adj1" fmla="val 50000"/>
              <a:gd name="adj2" fmla="val 4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57" name="AutoShape 4"/>
          <p:cNvSpPr>
            <a:spLocks noChangeArrowheads="1"/>
          </p:cNvSpPr>
          <p:nvPr/>
        </p:nvSpPr>
        <p:spPr bwMode="auto">
          <a:xfrm>
            <a:off x="4419600" y="1752600"/>
            <a:ext cx="152400" cy="1447800"/>
          </a:xfrm>
          <a:prstGeom prst="downArrow">
            <a:avLst>
              <a:gd name="adj1" fmla="val 50000"/>
              <a:gd name="adj2" fmla="val 237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58" name="AutoShape 5"/>
          <p:cNvSpPr>
            <a:spLocks noChangeArrowheads="1"/>
          </p:cNvSpPr>
          <p:nvPr/>
        </p:nvSpPr>
        <p:spPr bwMode="auto">
          <a:xfrm>
            <a:off x="4267200" y="2705100"/>
            <a:ext cx="304800" cy="1447800"/>
          </a:xfrm>
          <a:prstGeom prst="downArrow">
            <a:avLst>
              <a:gd name="adj1" fmla="val 50000"/>
              <a:gd name="adj2" fmla="val 11875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59" name="AutoShape 6"/>
          <p:cNvSpPr>
            <a:spLocks noChangeArrowheads="1"/>
          </p:cNvSpPr>
          <p:nvPr/>
        </p:nvSpPr>
        <p:spPr bwMode="auto">
          <a:xfrm>
            <a:off x="4267200" y="1905000"/>
            <a:ext cx="304800" cy="1524000"/>
          </a:xfrm>
          <a:prstGeom prst="downArrow">
            <a:avLst>
              <a:gd name="adj1" fmla="val 50000"/>
              <a:gd name="adj2" fmla="val 1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60" name="AutoShape 7"/>
          <p:cNvSpPr>
            <a:spLocks noChangeArrowheads="1"/>
          </p:cNvSpPr>
          <p:nvPr/>
        </p:nvSpPr>
        <p:spPr bwMode="auto">
          <a:xfrm>
            <a:off x="2209800" y="5486400"/>
            <a:ext cx="485775" cy="976313"/>
          </a:xfrm>
          <a:prstGeom prst="down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61" name="AutoShape 8"/>
          <p:cNvSpPr>
            <a:spLocks noChangeArrowheads="1"/>
          </p:cNvSpPr>
          <p:nvPr/>
        </p:nvSpPr>
        <p:spPr bwMode="auto">
          <a:xfrm>
            <a:off x="4419600" y="1752600"/>
            <a:ext cx="381000" cy="1676400"/>
          </a:xfrm>
          <a:prstGeom prst="downArrow">
            <a:avLst>
              <a:gd name="adj1" fmla="val 50000"/>
              <a:gd name="adj2" fmla="val 11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sz="1600"/>
          </a:p>
        </p:txBody>
      </p:sp>
      <p:sp>
        <p:nvSpPr>
          <p:cNvPr id="74762" name="AutoShape 9"/>
          <p:cNvSpPr>
            <a:spLocks noChangeArrowheads="1"/>
          </p:cNvSpPr>
          <p:nvPr/>
        </p:nvSpPr>
        <p:spPr bwMode="auto">
          <a:xfrm>
            <a:off x="4343400" y="1676400"/>
            <a:ext cx="457200" cy="1524000"/>
          </a:xfrm>
          <a:prstGeom prst="downArrow">
            <a:avLst>
              <a:gd name="adj1" fmla="val 0"/>
              <a:gd name="adj2" fmla="val 8333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sz="1600"/>
          </a:p>
        </p:txBody>
      </p:sp>
      <p:cxnSp>
        <p:nvCxnSpPr>
          <p:cNvPr id="74763" name="AutoShape 10"/>
          <p:cNvCxnSpPr>
            <a:cxnSpLocks noChangeShapeType="1"/>
          </p:cNvCxnSpPr>
          <p:nvPr/>
        </p:nvCxnSpPr>
        <p:spPr bwMode="auto">
          <a:xfrm flipH="1">
            <a:off x="2819400" y="1295400"/>
            <a:ext cx="1219200" cy="14478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14" name="AutoShape 14"/>
          <p:cNvSpPr>
            <a:spLocks noChangeArrowheads="1"/>
          </p:cNvSpPr>
          <p:nvPr/>
        </p:nvSpPr>
        <p:spPr bwMode="auto">
          <a:xfrm>
            <a:off x="2057400" y="304800"/>
            <a:ext cx="228600" cy="762000"/>
          </a:xfrm>
          <a:prstGeom prst="upArrow">
            <a:avLst>
              <a:gd name="adj1" fmla="val 50000"/>
              <a:gd name="adj2" fmla="val 8333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sz="1600"/>
          </a:p>
        </p:txBody>
      </p:sp>
      <p:pic>
        <p:nvPicPr>
          <p:cNvPr id="25619"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88640"/>
            <a:ext cx="172819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73" name="Line 20"/>
          <p:cNvSpPr>
            <a:spLocks noChangeShapeType="1"/>
          </p:cNvSpPr>
          <p:nvPr/>
        </p:nvSpPr>
        <p:spPr bwMode="auto">
          <a:xfrm>
            <a:off x="6858000" y="762000"/>
            <a:ext cx="2286000" cy="2667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4" name="Line 21"/>
          <p:cNvSpPr>
            <a:spLocks noChangeShapeType="1"/>
          </p:cNvSpPr>
          <p:nvPr/>
        </p:nvSpPr>
        <p:spPr bwMode="auto">
          <a:xfrm>
            <a:off x="3923928" y="0"/>
            <a:ext cx="1752600" cy="2286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5622" name="Line 22"/>
          <p:cNvSpPr>
            <a:spLocks noChangeShapeType="1"/>
          </p:cNvSpPr>
          <p:nvPr/>
        </p:nvSpPr>
        <p:spPr bwMode="auto">
          <a:xfrm flipH="1">
            <a:off x="4067944" y="0"/>
            <a:ext cx="1676400" cy="2286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aphicFrame>
        <p:nvGraphicFramePr>
          <p:cNvPr id="25623" name="Object 23"/>
          <p:cNvGraphicFramePr>
            <a:graphicFrameLocks noChangeAspect="1"/>
          </p:cNvGraphicFramePr>
          <p:nvPr/>
        </p:nvGraphicFramePr>
        <p:xfrm>
          <a:off x="971600" y="332656"/>
          <a:ext cx="2286000" cy="1714500"/>
        </p:xfrm>
        <a:graphic>
          <a:graphicData uri="http://schemas.openxmlformats.org/presentationml/2006/ole">
            <mc:AlternateContent xmlns:mc="http://schemas.openxmlformats.org/markup-compatibility/2006">
              <mc:Choice xmlns:v="urn:schemas-microsoft-com:vml" Requires="v">
                <p:oleObj name="Diapositiva" r:id="rId3" imgW="4572000" imgH="3429000" progId="PowerPoint.Slide.8">
                  <p:embed/>
                </p:oleObj>
              </mc:Choice>
              <mc:Fallback>
                <p:oleObj name="Diapositiva" r:id="rId3" imgW="4572000" imgH="3429000" progId="PowerPoint.Slide.8">
                  <p:embed/>
                  <p:pic>
                    <p:nvPicPr>
                      <p:cNvPr id="25623"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32656"/>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625"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260648"/>
            <a:ext cx="2520280" cy="19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2348880"/>
            <a:ext cx="252028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asellaDiTesto 27"/>
          <p:cNvSpPr txBox="1"/>
          <p:nvPr/>
        </p:nvSpPr>
        <p:spPr>
          <a:xfrm>
            <a:off x="467544" y="2636912"/>
            <a:ext cx="5472608" cy="1754326"/>
          </a:xfrm>
          <a:prstGeom prst="rect">
            <a:avLst/>
          </a:prstGeom>
          <a:noFill/>
        </p:spPr>
        <p:txBody>
          <a:bodyPr wrap="square" rtlCol="0">
            <a:spAutoFit/>
          </a:bodyPr>
          <a:lstStyle/>
          <a:p>
            <a:r>
              <a:rPr lang="it-IT" sz="3600" dirty="0"/>
              <a:t>    Noi siamo i protagonisti        	della nostra salute</a:t>
            </a:r>
          </a:p>
        </p:txBody>
      </p:sp>
      <p:sp>
        <p:nvSpPr>
          <p:cNvPr id="2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CasellaDiTesto 22">
            <a:extLst>
              <a:ext uri="{FF2B5EF4-FFF2-40B4-BE49-F238E27FC236}">
                <a16:creationId xmlns:a16="http://schemas.microsoft.com/office/drawing/2014/main" id="{AC0E3654-2A28-4981-838C-E3470551ECB9}"/>
              </a:ext>
            </a:extLst>
          </p:cNvPr>
          <p:cNvSpPr txBox="1"/>
          <p:nvPr/>
        </p:nvSpPr>
        <p:spPr>
          <a:xfrm rot="9898382" flipV="1">
            <a:off x="2209800" y="4702789"/>
            <a:ext cx="353454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1" u="none" strike="noStrike" kern="1200" cap="none" spc="0" normalizeH="0" baseline="0" noProof="0" dirty="0">
                <a:ln>
                  <a:noFill/>
                </a:ln>
                <a:solidFill>
                  <a:prstClr val="black"/>
                </a:solidFill>
                <a:effectLst/>
                <a:uLnTx/>
                <a:uFillTx/>
                <a:latin typeface="Century Gothic" panose="020B0502020202020204"/>
                <a:ea typeface="+mn-ea"/>
                <a:cs typeface="+mn-cs"/>
              </a:rPr>
              <a:t>Volersi bene per stare bene</a:t>
            </a:r>
          </a:p>
        </p:txBody>
      </p:sp>
    </p:spTree>
    <p:extLst>
      <p:ext uri="{BB962C8B-B14F-4D97-AF65-F5344CB8AC3E}">
        <p14:creationId xmlns:p14="http://schemas.microsoft.com/office/powerpoint/2010/main" val="7092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5614"/>
                                        </p:tgtEl>
                                        <p:attrNameLst>
                                          <p:attrName>style.visibility</p:attrName>
                                        </p:attrNameLst>
                                      </p:cBhvr>
                                      <p:to>
                                        <p:strVal val="visible"/>
                                      </p:to>
                                    </p:set>
                                    <p:anim calcmode="lin" valueType="num">
                                      <p:cBhvr additive="base">
                                        <p:cTn id="7" dur="500" fill="hold"/>
                                        <p:tgtEl>
                                          <p:spTgt spid="25614"/>
                                        </p:tgtEl>
                                        <p:attrNameLst>
                                          <p:attrName>ppt_x</p:attrName>
                                        </p:attrNameLst>
                                      </p:cBhvr>
                                      <p:tavLst>
                                        <p:tav tm="0">
                                          <p:val>
                                            <p:strVal val="0-#ppt_w/2"/>
                                          </p:val>
                                        </p:tav>
                                        <p:tav tm="100000">
                                          <p:val>
                                            <p:strVal val="#ppt_x"/>
                                          </p:val>
                                        </p:tav>
                                      </p:tavLst>
                                    </p:anim>
                                    <p:anim calcmode="lin" valueType="num">
                                      <p:cBhvr additive="base">
                                        <p:cTn id="8" dur="500" fill="hold"/>
                                        <p:tgtEl>
                                          <p:spTgt spid="256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nodeType="clickEffect">
                                  <p:stCondLst>
                                    <p:cond delay="0"/>
                                  </p:stCondLst>
                                  <p:childTnLst>
                                    <p:set>
                                      <p:cBhvr>
                                        <p:cTn id="12" dur="1" fill="hold">
                                          <p:stCondLst>
                                            <p:cond delay="0"/>
                                          </p:stCondLst>
                                        </p:cTn>
                                        <p:tgtEl>
                                          <p:spTgt spid="25623"/>
                                        </p:tgtEl>
                                        <p:attrNameLst>
                                          <p:attrName>style.visibility</p:attrName>
                                        </p:attrNameLst>
                                      </p:cBhvr>
                                      <p:to>
                                        <p:strVal val="visible"/>
                                      </p:to>
                                    </p:set>
                                    <p:anim calcmode="lin" valueType="num">
                                      <p:cBhvr>
                                        <p:cTn id="13" dur="500" fill="hold"/>
                                        <p:tgtEl>
                                          <p:spTgt spid="25623"/>
                                        </p:tgtEl>
                                        <p:attrNameLst>
                                          <p:attrName>ppt_w</p:attrName>
                                        </p:attrNameLst>
                                      </p:cBhvr>
                                      <p:tavLst>
                                        <p:tav tm="0">
                                          <p:val>
                                            <p:fltVal val="0"/>
                                          </p:val>
                                        </p:tav>
                                        <p:tav tm="100000">
                                          <p:val>
                                            <p:strVal val="#ppt_w"/>
                                          </p:val>
                                        </p:tav>
                                      </p:tavLst>
                                    </p:anim>
                                    <p:anim calcmode="lin" valueType="num">
                                      <p:cBhvr>
                                        <p:cTn id="14" dur="500" fill="hold"/>
                                        <p:tgtEl>
                                          <p:spTgt spid="25623"/>
                                        </p:tgtEl>
                                        <p:attrNameLst>
                                          <p:attrName>ppt_h</p:attrName>
                                        </p:attrNameLst>
                                      </p:cBhvr>
                                      <p:tavLst>
                                        <p:tav tm="0">
                                          <p:val>
                                            <p:fltVal val="0"/>
                                          </p:val>
                                        </p:tav>
                                        <p:tav tm="100000">
                                          <p:val>
                                            <p:strVal val="#ppt_h"/>
                                          </p:val>
                                        </p:tav>
                                      </p:tavLst>
                                    </p:anim>
                                    <p:anim calcmode="lin" valueType="num">
                                      <p:cBhvr>
                                        <p:cTn id="15" dur="500" fill="hold"/>
                                        <p:tgtEl>
                                          <p:spTgt spid="25623"/>
                                        </p:tgtEl>
                                        <p:attrNameLst>
                                          <p:attrName>ppt_x</p:attrName>
                                        </p:attrNameLst>
                                      </p:cBhvr>
                                      <p:tavLst>
                                        <p:tav tm="0">
                                          <p:val>
                                            <p:fltVal val="0.5"/>
                                          </p:val>
                                        </p:tav>
                                        <p:tav tm="100000">
                                          <p:val>
                                            <p:strVal val="#ppt_x"/>
                                          </p:val>
                                        </p:tav>
                                      </p:tavLst>
                                    </p:anim>
                                    <p:anim calcmode="lin" valueType="num">
                                      <p:cBhvr>
                                        <p:cTn id="16" dur="500" fill="hold"/>
                                        <p:tgtEl>
                                          <p:spTgt spid="25623"/>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nodeType="clickEffect">
                                  <p:stCondLst>
                                    <p:cond delay="0"/>
                                  </p:stCondLst>
                                  <p:childTnLst>
                                    <p:set>
                                      <p:cBhvr>
                                        <p:cTn id="20" dur="1" fill="hold">
                                          <p:stCondLst>
                                            <p:cond delay="0"/>
                                          </p:stCondLst>
                                        </p:cTn>
                                        <p:tgtEl>
                                          <p:spTgt spid="25619"/>
                                        </p:tgtEl>
                                        <p:attrNameLst>
                                          <p:attrName>style.visibility</p:attrName>
                                        </p:attrNameLst>
                                      </p:cBhvr>
                                      <p:to>
                                        <p:strVal val="visible"/>
                                      </p:to>
                                    </p:set>
                                    <p:anim calcmode="lin" valueType="num">
                                      <p:cBhvr>
                                        <p:cTn id="21" dur="500" fill="hold"/>
                                        <p:tgtEl>
                                          <p:spTgt spid="25619"/>
                                        </p:tgtEl>
                                        <p:attrNameLst>
                                          <p:attrName>ppt_w</p:attrName>
                                        </p:attrNameLst>
                                      </p:cBhvr>
                                      <p:tavLst>
                                        <p:tav tm="0">
                                          <p:val>
                                            <p:fltVal val="0"/>
                                          </p:val>
                                        </p:tav>
                                        <p:tav tm="100000">
                                          <p:val>
                                            <p:strVal val="#ppt_w"/>
                                          </p:val>
                                        </p:tav>
                                      </p:tavLst>
                                    </p:anim>
                                    <p:anim calcmode="lin" valueType="num">
                                      <p:cBhvr>
                                        <p:cTn id="22" dur="500" fill="hold"/>
                                        <p:tgtEl>
                                          <p:spTgt spid="25619"/>
                                        </p:tgtEl>
                                        <p:attrNameLst>
                                          <p:attrName>ppt_h</p:attrName>
                                        </p:attrNameLst>
                                      </p:cBhvr>
                                      <p:tavLst>
                                        <p:tav tm="0">
                                          <p:val>
                                            <p:fltVal val="0"/>
                                          </p:val>
                                        </p:tav>
                                        <p:tav tm="100000">
                                          <p:val>
                                            <p:strVal val="#ppt_h"/>
                                          </p:val>
                                        </p:tav>
                                      </p:tavLst>
                                    </p:anim>
                                    <p:anim calcmode="lin" valueType="num">
                                      <p:cBhvr>
                                        <p:cTn id="23" dur="500" fill="hold"/>
                                        <p:tgtEl>
                                          <p:spTgt spid="25619"/>
                                        </p:tgtEl>
                                        <p:attrNameLst>
                                          <p:attrName>ppt_x</p:attrName>
                                        </p:attrNameLst>
                                      </p:cBhvr>
                                      <p:tavLst>
                                        <p:tav tm="0">
                                          <p:val>
                                            <p:fltVal val="0.5"/>
                                          </p:val>
                                        </p:tav>
                                        <p:tav tm="100000">
                                          <p:val>
                                            <p:strVal val="#ppt_x"/>
                                          </p:val>
                                        </p:tav>
                                      </p:tavLst>
                                    </p:anim>
                                    <p:anim calcmode="lin" valueType="num">
                                      <p:cBhvr>
                                        <p:cTn id="24" dur="500" fill="hold"/>
                                        <p:tgtEl>
                                          <p:spTgt spid="25619"/>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622"/>
                                        </p:tgtEl>
                                        <p:attrNameLst>
                                          <p:attrName>style.visibility</p:attrName>
                                        </p:attrNameLst>
                                      </p:cBhvr>
                                      <p:to>
                                        <p:strVal val="visible"/>
                                      </p:to>
                                    </p:set>
                                    <p:animEffect transition="in" filter="dissolve">
                                      <p:cBhvr>
                                        <p:cTn id="34" dur="500"/>
                                        <p:tgtEl>
                                          <p:spTgt spid="25622"/>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nodeType="clickEffect">
                                  <p:stCondLst>
                                    <p:cond delay="0"/>
                                  </p:stCondLst>
                                  <p:childTnLst>
                                    <p:set>
                                      <p:cBhvr>
                                        <p:cTn id="38" dur="1" fill="hold">
                                          <p:stCondLst>
                                            <p:cond delay="0"/>
                                          </p:stCondLst>
                                        </p:cTn>
                                        <p:tgtEl>
                                          <p:spTgt spid="25625"/>
                                        </p:tgtEl>
                                        <p:attrNameLst>
                                          <p:attrName>style.visibility</p:attrName>
                                        </p:attrNameLst>
                                      </p:cBhvr>
                                      <p:to>
                                        <p:strVal val="visible"/>
                                      </p:to>
                                    </p:set>
                                    <p:anim calcmode="lin" valueType="num">
                                      <p:cBhvr>
                                        <p:cTn id="39" dur="500" fill="hold"/>
                                        <p:tgtEl>
                                          <p:spTgt spid="25625"/>
                                        </p:tgtEl>
                                        <p:attrNameLst>
                                          <p:attrName>ppt_w</p:attrName>
                                        </p:attrNameLst>
                                      </p:cBhvr>
                                      <p:tavLst>
                                        <p:tav tm="0">
                                          <p:val>
                                            <p:fltVal val="0"/>
                                          </p:val>
                                        </p:tav>
                                        <p:tav tm="100000">
                                          <p:val>
                                            <p:strVal val="#ppt_w"/>
                                          </p:val>
                                        </p:tav>
                                      </p:tavLst>
                                    </p:anim>
                                    <p:anim calcmode="lin" valueType="num">
                                      <p:cBhvr>
                                        <p:cTn id="40" dur="500" fill="hold"/>
                                        <p:tgtEl>
                                          <p:spTgt spid="25625"/>
                                        </p:tgtEl>
                                        <p:attrNameLst>
                                          <p:attrName>ppt_h</p:attrName>
                                        </p:attrNameLst>
                                      </p:cBhvr>
                                      <p:tavLst>
                                        <p:tav tm="0">
                                          <p:val>
                                            <p:fltVal val="0"/>
                                          </p:val>
                                        </p:tav>
                                        <p:tav tm="100000">
                                          <p:val>
                                            <p:strVal val="#ppt_h"/>
                                          </p:val>
                                        </p:tav>
                                      </p:tavLst>
                                    </p:anim>
                                    <p:anim calcmode="lin" valueType="num">
                                      <p:cBhvr>
                                        <p:cTn id="41" dur="500" fill="hold"/>
                                        <p:tgtEl>
                                          <p:spTgt spid="25625"/>
                                        </p:tgtEl>
                                        <p:attrNameLst>
                                          <p:attrName>ppt_x</p:attrName>
                                        </p:attrNameLst>
                                      </p:cBhvr>
                                      <p:tavLst>
                                        <p:tav tm="0">
                                          <p:val>
                                            <p:fltVal val="0.5"/>
                                          </p:val>
                                        </p:tav>
                                        <p:tav tm="100000">
                                          <p:val>
                                            <p:strVal val="#ppt_x"/>
                                          </p:val>
                                        </p:tav>
                                      </p:tavLst>
                                    </p:anim>
                                    <p:anim calcmode="lin" valueType="num">
                                      <p:cBhvr>
                                        <p:cTn id="42" dur="500" fill="hold"/>
                                        <p:tgtEl>
                                          <p:spTgt spid="25625"/>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utoUpdateAnimBg="0"/>
      <p:bldP spid="4" grpId="0" animBg="1" autoUpdateAnimBg="0"/>
      <p:bldP spid="2562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endParaRPr lang="it-IT" dirty="0"/>
          </a:p>
        </p:txBody>
      </p:sp>
      <p:sp>
        <p:nvSpPr>
          <p:cNvPr id="3" name="CasellaDiTesto 2"/>
          <p:cNvSpPr txBox="1"/>
          <p:nvPr/>
        </p:nvSpPr>
        <p:spPr>
          <a:xfrm>
            <a:off x="2483768" y="476671"/>
            <a:ext cx="7848872" cy="523220"/>
          </a:xfrm>
          <a:prstGeom prst="rect">
            <a:avLst/>
          </a:prstGeom>
          <a:noFill/>
        </p:spPr>
        <p:txBody>
          <a:bodyPr wrap="square" rtlCol="0">
            <a:spAutoFit/>
          </a:bodyPr>
          <a:lstStyle/>
          <a:p>
            <a:r>
              <a:rPr lang="it-IT" sz="2800" dirty="0">
                <a:solidFill>
                  <a:srgbClr val="FFFF00"/>
                </a:solidFill>
              </a:rPr>
              <a:t>Che cos’è l’Alimentazione?</a:t>
            </a:r>
          </a:p>
        </p:txBody>
      </p:sp>
      <p:sp>
        <p:nvSpPr>
          <p:cNvPr id="4" name="CasellaDiTesto 3"/>
          <p:cNvSpPr txBox="1"/>
          <p:nvPr/>
        </p:nvSpPr>
        <p:spPr>
          <a:xfrm>
            <a:off x="323528" y="1124744"/>
            <a:ext cx="8496944" cy="3785652"/>
          </a:xfrm>
          <a:prstGeom prst="rect">
            <a:avLst/>
          </a:prstGeom>
          <a:noFill/>
        </p:spPr>
        <p:txBody>
          <a:bodyPr wrap="square" rtlCol="0">
            <a:spAutoFit/>
          </a:bodyPr>
          <a:lstStyle/>
          <a:p>
            <a:r>
              <a:rPr lang="it-IT" sz="2000" dirty="0"/>
              <a:t>L’</a:t>
            </a:r>
            <a:r>
              <a:rPr lang="it-IT" sz="2000" i="1" dirty="0">
                <a:solidFill>
                  <a:srgbClr val="FFFF00"/>
                </a:solidFill>
              </a:rPr>
              <a:t>Alimentazione</a:t>
            </a:r>
            <a:r>
              <a:rPr lang="it-IT" sz="2000" dirty="0"/>
              <a:t> è un fabbisogno fondamentale per gli esseri viventi.  Tramite l’assunzione degli alimenti l’individuo provvede alla crescita, al mantenimento e al rinnovo del proprio organismo.</a:t>
            </a:r>
          </a:p>
          <a:p>
            <a:r>
              <a:rPr lang="it-IT" sz="2000" dirty="0"/>
              <a:t>Nell’uomo il «</a:t>
            </a:r>
            <a:r>
              <a:rPr lang="it-IT" sz="2000" i="1" dirty="0">
                <a:solidFill>
                  <a:srgbClr val="FFFF00"/>
                </a:solidFill>
              </a:rPr>
              <a:t>Mangiare</a:t>
            </a:r>
            <a:r>
              <a:rPr lang="it-IT" sz="2000" dirty="0"/>
              <a:t>» assume anche un valore relazionale e di comunicazione (attraverso il cibo esso si identifica, ma anche si distingue) svolgendo un ruolo simile a quello del linguaggio.</a:t>
            </a:r>
          </a:p>
          <a:p>
            <a:endParaRPr lang="it-IT" sz="2000" dirty="0"/>
          </a:p>
          <a:p>
            <a:r>
              <a:rPr lang="it-IT" sz="2000" dirty="0"/>
              <a:t>Le </a:t>
            </a:r>
            <a:r>
              <a:rPr lang="it-IT" sz="2000" i="1" dirty="0">
                <a:solidFill>
                  <a:srgbClr val="FFFF00"/>
                </a:solidFill>
              </a:rPr>
              <a:t>Scelte Alimentari</a:t>
            </a:r>
            <a:r>
              <a:rPr lang="it-IT" sz="2000" dirty="0"/>
              <a:t> risultano essere culturalmente determinate.  </a:t>
            </a:r>
          </a:p>
          <a:p>
            <a:r>
              <a:rPr lang="it-IT" sz="2000" dirty="0"/>
              <a:t>Il </a:t>
            </a:r>
            <a:r>
              <a:rPr lang="it-IT" sz="2000" i="1" dirty="0">
                <a:solidFill>
                  <a:srgbClr val="FFFF00"/>
                </a:solidFill>
              </a:rPr>
              <a:t>Cibo</a:t>
            </a:r>
            <a:r>
              <a:rPr lang="it-IT" sz="2000" dirty="0"/>
              <a:t> e l’</a:t>
            </a:r>
            <a:r>
              <a:rPr lang="it-IT" sz="2000" i="1" dirty="0">
                <a:solidFill>
                  <a:srgbClr val="FFFF00"/>
                </a:solidFill>
              </a:rPr>
              <a:t>Ambiente</a:t>
            </a:r>
            <a:r>
              <a:rPr lang="it-IT" sz="2000" dirty="0"/>
              <a:t> condizionano le nostre scelte; il primo grazie alle sue caratteristiche organolettiche (colore, forma, consistenza, sapore, odore), il secondo incide secondo la disponibilità di un alimento, il prezzo, la pubblicità, il marketing.</a:t>
            </a:r>
          </a:p>
        </p:txBody>
      </p:sp>
    </p:spTree>
    <p:extLst>
      <p:ext uri="{BB962C8B-B14F-4D97-AF65-F5344CB8AC3E}">
        <p14:creationId xmlns:p14="http://schemas.microsoft.com/office/powerpoint/2010/main" val="355343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58E7BC-8C62-474D-B9F6-4C48686786FC}"/>
              </a:ext>
            </a:extLst>
          </p:cNvPr>
          <p:cNvSpPr>
            <a:spLocks noGrp="1"/>
          </p:cNvSpPr>
          <p:nvPr>
            <p:ph type="title"/>
          </p:nvPr>
        </p:nvSpPr>
        <p:spPr/>
        <p:txBody>
          <a:bodyPr>
            <a:normAutofit fontScale="90000"/>
          </a:bodyPr>
          <a:lstStyle/>
          <a:p>
            <a:pPr>
              <a:spcBef>
                <a:spcPts val="0"/>
              </a:spcBef>
            </a:pPr>
            <a:br>
              <a:rPr lang="it-IT" sz="2700" dirty="0">
                <a:solidFill>
                  <a:srgbClr val="000000"/>
                </a:solidFill>
                <a:latin typeface="Arial" panose="020B0604020202020204" pitchFamily="34" charset="0"/>
              </a:rPr>
            </a:br>
            <a:br>
              <a:rPr lang="it-IT" sz="2700" dirty="0">
                <a:solidFill>
                  <a:srgbClr val="000000"/>
                </a:solidFill>
                <a:latin typeface="Arial" panose="020B0604020202020204" pitchFamily="34" charset="0"/>
              </a:rPr>
            </a:br>
            <a:br>
              <a:rPr lang="it-IT" sz="2700" dirty="0">
                <a:solidFill>
                  <a:srgbClr val="000000"/>
                </a:solidFill>
                <a:latin typeface="Arial" panose="020B0604020202020204" pitchFamily="34" charset="0"/>
              </a:rPr>
            </a:br>
            <a:r>
              <a:rPr lang="it-IT" sz="2700" dirty="0">
                <a:solidFill>
                  <a:srgbClr val="000000"/>
                </a:solidFill>
                <a:latin typeface="Arial" panose="020B0604020202020204" pitchFamily="34" charset="0"/>
              </a:rPr>
              <a:t>La storia dell’alimentazione</a:t>
            </a:r>
            <a:br>
              <a:rPr lang="it-IT" sz="2700" dirty="0"/>
            </a:br>
            <a:br>
              <a:rPr lang="it-IT" dirty="0"/>
            </a:br>
            <a:endParaRPr lang="it-IT" dirty="0"/>
          </a:p>
        </p:txBody>
      </p:sp>
      <p:sp>
        <p:nvSpPr>
          <p:cNvPr id="3" name="Segnaposto contenuto 2">
            <a:extLst>
              <a:ext uri="{FF2B5EF4-FFF2-40B4-BE49-F238E27FC236}">
                <a16:creationId xmlns:a16="http://schemas.microsoft.com/office/drawing/2014/main" id="{67CB7343-ADD4-4F58-A7B2-60733DDC6109}"/>
              </a:ext>
            </a:extLst>
          </p:cNvPr>
          <p:cNvSpPr>
            <a:spLocks noGrp="1"/>
          </p:cNvSpPr>
          <p:nvPr>
            <p:ph idx="1"/>
          </p:nvPr>
        </p:nvSpPr>
        <p:spPr/>
        <p:txBody>
          <a:bodyPr/>
          <a:lstStyle/>
          <a:p>
            <a:pPr marL="918972" lvl="8" indent="0" algn="ctr">
              <a:spcBef>
                <a:spcPts val="0"/>
              </a:spcBef>
              <a:buNone/>
            </a:pPr>
            <a:r>
              <a:rPr lang="it-IT" sz="2700" dirty="0">
                <a:solidFill>
                  <a:srgbClr val="000000"/>
                </a:solidFill>
                <a:latin typeface="Arial" panose="020B0604020202020204" pitchFamily="34" charset="0"/>
              </a:rPr>
              <a:t>Come è cambiato il cibo dalla Preistoria ad oggi </a:t>
            </a:r>
            <a:endParaRPr lang="it-IT" sz="2700" dirty="0"/>
          </a:p>
          <a:p>
            <a:br>
              <a:rPr lang="it-IT" dirty="0"/>
            </a:br>
            <a:endParaRPr lang="it-IT" dirty="0"/>
          </a:p>
        </p:txBody>
      </p:sp>
    </p:spTree>
    <p:extLst>
      <p:ext uri="{BB962C8B-B14F-4D97-AF65-F5344CB8AC3E}">
        <p14:creationId xmlns:p14="http://schemas.microsoft.com/office/powerpoint/2010/main" val="169162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r>
              <a:rPr lang="it-IT" i="1" dirty="0"/>
              <a:t>La nostra dieta</a:t>
            </a:r>
            <a:r>
              <a:rPr lang="it-IT" sz="3600" i="1" dirty="0"/>
              <a:t>…</a:t>
            </a:r>
          </a:p>
        </p:txBody>
      </p:sp>
      <p:graphicFrame>
        <p:nvGraphicFramePr>
          <p:cNvPr id="105476" name="Object 3"/>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name="Grafico" r:id="rId2" imgW="7772580" imgH="4114935" progId="MSGraph.Chart.8">
                  <p:embed followColorScheme="full"/>
                </p:oleObj>
              </mc:Choice>
              <mc:Fallback>
                <p:oleObj name="Grafico" r:id="rId2" imgW="7772580" imgH="4114935" progId="MSGraph.Chart.8">
                  <p:embed followColorScheme="full"/>
                  <p:pic>
                    <p:nvPicPr>
                      <p:cNvPr id="105476" name="Object 3"/>
                      <p:cNvPicPr>
                        <a:picLocks noGrp="1" noChangeAspect="1" noChangeArrowheads="1"/>
                      </p:cNvPicPr>
                      <p:nvPr/>
                    </p:nvPicPr>
                    <p:blipFill>
                      <a:blip r:embed="rId3"/>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5474" name="Segnaposto data 3"/>
          <p:cNvSpPr>
            <a:spLocks noGrp="1"/>
          </p:cNvSpPr>
          <p:nvPr>
            <p:ph type="dt" sz="half" idx="10"/>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it-IT" sz="1400" dirty="0"/>
          </a:p>
        </p:txBody>
      </p:sp>
    </p:spTree>
    <p:extLst>
      <p:ext uri="{BB962C8B-B14F-4D97-AF65-F5344CB8AC3E}">
        <p14:creationId xmlns:p14="http://schemas.microsoft.com/office/powerpoint/2010/main" val="1501160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dirty="0">
              <a:solidFill>
                <a:srgbClr val="000000"/>
              </a:solidFill>
            </a:endParaRPr>
          </a:p>
        </p:txBody>
      </p:sp>
      <p:pic>
        <p:nvPicPr>
          <p:cNvPr id="4" name="Immagine 3"/>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2632982" y="620770"/>
            <a:ext cx="3816424" cy="3115411"/>
          </a:xfrm>
          <a:prstGeom prst="rect">
            <a:avLst/>
          </a:prstGeom>
        </p:spPr>
      </p:pic>
      <p:sp>
        <p:nvSpPr>
          <p:cNvPr id="6" name="CasellaDiTesto 5"/>
          <p:cNvSpPr txBox="1"/>
          <p:nvPr/>
        </p:nvSpPr>
        <p:spPr>
          <a:xfrm>
            <a:off x="971602" y="4221170"/>
            <a:ext cx="7704856" cy="2246769"/>
          </a:xfrm>
          <a:prstGeom prst="rect">
            <a:avLst/>
          </a:prstGeom>
          <a:noFill/>
        </p:spPr>
        <p:txBody>
          <a:bodyPr wrap="square" rtlCol="0">
            <a:spAutoFit/>
          </a:bodyPr>
          <a:lstStyle/>
          <a:p>
            <a:r>
              <a:rPr lang="it-IT" sz="2800" dirty="0"/>
              <a:t>L’uomo è onnivoro e la sua dieta naturale è costituita da alimenti di varia natura.</a:t>
            </a:r>
          </a:p>
          <a:p>
            <a:r>
              <a:rPr lang="it-IT" sz="2800" dirty="0"/>
              <a:t>Sarebbe bene mangiare di tutto, con moderazione, variando gli alimenti</a:t>
            </a:r>
          </a:p>
          <a:p>
            <a:r>
              <a:rPr lang="it-IT" sz="2800" dirty="0"/>
              <a:t>che dovrebbero essere sempre di qualità</a:t>
            </a:r>
            <a:r>
              <a:rPr lang="it-IT" sz="2800" dirty="0">
                <a:solidFill>
                  <a:srgbClr val="FFFF00"/>
                </a:solidFill>
              </a:rPr>
              <a:t>.</a:t>
            </a:r>
          </a:p>
        </p:txBody>
      </p:sp>
    </p:spTree>
    <p:extLst>
      <p:ext uri="{BB962C8B-B14F-4D97-AF65-F5344CB8AC3E}">
        <p14:creationId xmlns:p14="http://schemas.microsoft.com/office/powerpoint/2010/main" val="428035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699792" y="6019745"/>
            <a:ext cx="3481754" cy="365125"/>
          </a:xfrm>
        </p:spPr>
        <p:txBody>
          <a:bodyPr/>
          <a:lstStyle/>
          <a:p>
            <a:endParaRPr lang="it-IT" dirty="0"/>
          </a:p>
        </p:txBody>
      </p:sp>
      <p:sp>
        <p:nvSpPr>
          <p:cNvPr id="5" name="CasellaDiTesto 4"/>
          <p:cNvSpPr txBox="1"/>
          <p:nvPr/>
        </p:nvSpPr>
        <p:spPr>
          <a:xfrm>
            <a:off x="3131840" y="5157192"/>
            <a:ext cx="6408712" cy="646331"/>
          </a:xfrm>
          <a:prstGeom prst="rect">
            <a:avLst/>
          </a:prstGeom>
          <a:noFill/>
        </p:spPr>
        <p:txBody>
          <a:bodyPr wrap="square" rtlCol="0">
            <a:spAutoFit/>
          </a:bodyPr>
          <a:lstStyle/>
          <a:p>
            <a:r>
              <a:rPr lang="it-IT" sz="3600" i="1" dirty="0"/>
              <a:t>Alcuni consigli</a:t>
            </a:r>
            <a:r>
              <a:rPr lang="it-IT" sz="2800" dirty="0"/>
              <a:t>…</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0" y="836712"/>
            <a:ext cx="7810500" cy="3632200"/>
          </a:xfrm>
          <a:prstGeom prst="rect">
            <a:avLst/>
          </a:prstGeom>
        </p:spPr>
      </p:pic>
    </p:spTree>
    <p:extLst>
      <p:ext uri="{BB962C8B-B14F-4D97-AF65-F5344CB8AC3E}">
        <p14:creationId xmlns:p14="http://schemas.microsoft.com/office/powerpoint/2010/main" val="160744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944628B-9173-4448-92CD-F7DBF8150AD1}"/>
              </a:ext>
            </a:extLst>
          </p:cNvPr>
          <p:cNvSpPr>
            <a:spLocks noGrp="1"/>
          </p:cNvSpPr>
          <p:nvPr>
            <p:ph type="ctrTitle"/>
          </p:nvPr>
        </p:nvSpPr>
        <p:spPr/>
        <p:txBody>
          <a:bodyPr>
            <a:normAutofit/>
          </a:bodyPr>
          <a:lstStyle/>
          <a:p>
            <a:r>
              <a:rPr lang="it-IT" dirty="0"/>
              <a:t>Gruppo 1</a:t>
            </a:r>
            <a:br>
              <a:rPr lang="it-IT" dirty="0"/>
            </a:br>
            <a:endParaRPr lang="it-IT" dirty="0"/>
          </a:p>
        </p:txBody>
      </p:sp>
      <p:sp>
        <p:nvSpPr>
          <p:cNvPr id="4" name="Sottotitolo 3">
            <a:extLst>
              <a:ext uri="{FF2B5EF4-FFF2-40B4-BE49-F238E27FC236}">
                <a16:creationId xmlns:a16="http://schemas.microsoft.com/office/drawing/2014/main" id="{DC0FF74B-08BC-4DE6-8256-989EBDB18088}"/>
              </a:ext>
            </a:extLst>
          </p:cNvPr>
          <p:cNvSpPr>
            <a:spLocks noGrp="1"/>
          </p:cNvSpPr>
          <p:nvPr>
            <p:ph type="subTitle" idx="1"/>
          </p:nvPr>
        </p:nvSpPr>
        <p:spPr/>
        <p:txBody>
          <a:bodyPr/>
          <a:lstStyle/>
          <a:p>
            <a:r>
              <a:rPr lang="it-IT" dirty="0"/>
              <a:t>Rosa Fiorillo e Sanguinetti Lorenzo</a:t>
            </a:r>
          </a:p>
        </p:txBody>
      </p:sp>
      <p:sp>
        <p:nvSpPr>
          <p:cNvPr id="2" name="Segnaposto piè di pagina 1">
            <a:extLst>
              <a:ext uri="{FF2B5EF4-FFF2-40B4-BE49-F238E27FC236}">
                <a16:creationId xmlns:a16="http://schemas.microsoft.com/office/drawing/2014/main" id="{39D12769-F47C-452F-9B59-EF4D9FD31085}"/>
              </a:ext>
            </a:extLst>
          </p:cNvPr>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712413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9F7F0ABE-70B3-426F-8ED4-9660F2F1C31C}"/>
              </a:ext>
            </a:extLst>
          </p:cNvPr>
          <p:cNvSpPr>
            <a:spLocks noGrp="1"/>
          </p:cNvSpPr>
          <p:nvPr>
            <p:ph type="ftr" sz="quarter" idx="11"/>
          </p:nvPr>
        </p:nvSpPr>
        <p:spPr/>
        <p:txBody>
          <a:bodyPr/>
          <a:lstStyle/>
          <a:p>
            <a:endParaRPr lang="it-IT" dirty="0"/>
          </a:p>
        </p:txBody>
      </p:sp>
      <p:graphicFrame>
        <p:nvGraphicFramePr>
          <p:cNvPr id="8" name="Oggetto 7">
            <a:extLst>
              <a:ext uri="{FF2B5EF4-FFF2-40B4-BE49-F238E27FC236}">
                <a16:creationId xmlns:a16="http://schemas.microsoft.com/office/drawing/2014/main" id="{68FA3BFC-64EC-44AF-87F3-F1968FFB3E45}"/>
              </a:ext>
            </a:extLst>
          </p:cNvPr>
          <p:cNvGraphicFramePr>
            <a:graphicFrameLocks noChangeAspect="1"/>
          </p:cNvGraphicFramePr>
          <p:nvPr>
            <p:extLst>
              <p:ext uri="{D42A27DB-BD31-4B8C-83A1-F6EECF244321}">
                <p14:modId xmlns:p14="http://schemas.microsoft.com/office/powerpoint/2010/main" val="2366482734"/>
              </p:ext>
            </p:extLst>
          </p:nvPr>
        </p:nvGraphicFramePr>
        <p:xfrm>
          <a:off x="899592" y="332656"/>
          <a:ext cx="7344816" cy="6264696"/>
        </p:xfrm>
        <a:graphic>
          <a:graphicData uri="http://schemas.openxmlformats.org/presentationml/2006/ole">
            <mc:AlternateContent xmlns:mc="http://schemas.openxmlformats.org/markup-compatibility/2006">
              <mc:Choice xmlns:v="urn:schemas-microsoft-com:vml" Requires="v">
                <p:oleObj name="Worksheet" r:id="rId2" imgW="8477408" imgH="10677663" progId="Excel.Sheet.12">
                  <p:embed/>
                </p:oleObj>
              </mc:Choice>
              <mc:Fallback>
                <p:oleObj name="Worksheet" r:id="rId2" imgW="8477408" imgH="10677663" progId="Excel.Sheet.12">
                  <p:embed/>
                  <p:pic>
                    <p:nvPicPr>
                      <p:cNvPr id="8" name="Oggetto 7">
                        <a:extLst>
                          <a:ext uri="{FF2B5EF4-FFF2-40B4-BE49-F238E27FC236}">
                            <a16:creationId xmlns:a16="http://schemas.microsoft.com/office/drawing/2014/main" id="{68FA3BFC-64EC-44AF-87F3-F1968FFB3E45}"/>
                          </a:ext>
                        </a:extLst>
                      </p:cNvPr>
                      <p:cNvPicPr/>
                      <p:nvPr/>
                    </p:nvPicPr>
                    <p:blipFill>
                      <a:blip r:embed="rId3"/>
                      <a:stretch>
                        <a:fillRect/>
                      </a:stretch>
                    </p:blipFill>
                    <p:spPr>
                      <a:xfrm>
                        <a:off x="899592" y="332656"/>
                        <a:ext cx="7344816" cy="6264696"/>
                      </a:xfrm>
                      <a:prstGeom prst="rect">
                        <a:avLst/>
                      </a:prstGeom>
                    </p:spPr>
                  </p:pic>
                </p:oleObj>
              </mc:Fallback>
            </mc:AlternateContent>
          </a:graphicData>
        </a:graphic>
      </p:graphicFrame>
    </p:spTree>
    <p:extLst>
      <p:ext uri="{BB962C8B-B14F-4D97-AF65-F5344CB8AC3E}">
        <p14:creationId xmlns:p14="http://schemas.microsoft.com/office/powerpoint/2010/main" val="102735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F232E6C-C917-4DAE-BDBF-5EA3BB289255}"/>
              </a:ext>
            </a:extLst>
          </p:cNvPr>
          <p:cNvSpPr>
            <a:spLocks noGrp="1"/>
          </p:cNvSpPr>
          <p:nvPr>
            <p:ph type="ctrTitle"/>
          </p:nvPr>
        </p:nvSpPr>
        <p:spPr/>
        <p:txBody>
          <a:bodyPr/>
          <a:lstStyle/>
          <a:p>
            <a:r>
              <a:rPr lang="it-IT" dirty="0"/>
              <a:t>Gruppo 2</a:t>
            </a:r>
          </a:p>
        </p:txBody>
      </p:sp>
      <p:sp>
        <p:nvSpPr>
          <p:cNvPr id="4" name="Sottotitolo 3">
            <a:extLst>
              <a:ext uri="{FF2B5EF4-FFF2-40B4-BE49-F238E27FC236}">
                <a16:creationId xmlns:a16="http://schemas.microsoft.com/office/drawing/2014/main" id="{F8F7D1A7-422F-4E1B-BFCF-BBD1ED25A8F4}"/>
              </a:ext>
            </a:extLst>
          </p:cNvPr>
          <p:cNvSpPr>
            <a:spLocks noGrp="1"/>
          </p:cNvSpPr>
          <p:nvPr>
            <p:ph type="subTitle" idx="1"/>
          </p:nvPr>
        </p:nvSpPr>
        <p:spPr>
          <a:xfrm>
            <a:off x="1171575" y="4221088"/>
            <a:ext cx="6803136" cy="963894"/>
          </a:xfrm>
        </p:spPr>
        <p:txBody>
          <a:bodyPr>
            <a:normAutofit fontScale="25000" lnSpcReduction="20000"/>
          </a:bodyPr>
          <a:lstStyle/>
          <a:p>
            <a:pPr rtl="0">
              <a:spcBef>
                <a:spcPts val="0"/>
              </a:spcBef>
              <a:spcAft>
                <a:spcPts val="0"/>
              </a:spcAft>
            </a:pPr>
            <a:r>
              <a:rPr lang="it-IT" sz="5600" b="1" i="0" u="none" strike="noStrike" dirty="0">
                <a:solidFill>
                  <a:srgbClr val="000000"/>
                </a:solidFill>
                <a:effectLst/>
                <a:latin typeface="Georgia" panose="02040502050405020303" pitchFamily="18" charset="0"/>
              </a:rPr>
              <a:t>Schillaci Emanuela</a:t>
            </a:r>
            <a:endParaRPr lang="it-IT" sz="5600" b="0" dirty="0">
              <a:effectLst/>
            </a:endParaRPr>
          </a:p>
          <a:p>
            <a:pPr rtl="0">
              <a:spcBef>
                <a:spcPts val="0"/>
              </a:spcBef>
              <a:spcAft>
                <a:spcPts val="0"/>
              </a:spcAft>
            </a:pPr>
            <a:r>
              <a:rPr lang="it-IT" sz="5600" b="1" i="0" u="none" strike="noStrike" dirty="0">
                <a:solidFill>
                  <a:srgbClr val="000000"/>
                </a:solidFill>
                <a:effectLst/>
                <a:latin typeface="Georgia" panose="02040502050405020303" pitchFamily="18" charset="0"/>
              </a:rPr>
              <a:t>Ranieri Sara</a:t>
            </a:r>
            <a:endParaRPr lang="it-IT" sz="5600" b="0" dirty="0">
              <a:effectLst/>
            </a:endParaRPr>
          </a:p>
          <a:p>
            <a:pPr rtl="0">
              <a:spcBef>
                <a:spcPts val="0"/>
              </a:spcBef>
              <a:spcAft>
                <a:spcPts val="0"/>
              </a:spcAft>
            </a:pPr>
            <a:r>
              <a:rPr lang="it-IT" sz="5600" b="1" i="0" u="none" strike="noStrike" dirty="0" err="1">
                <a:solidFill>
                  <a:srgbClr val="000000"/>
                </a:solidFill>
                <a:effectLst/>
                <a:latin typeface="Georgia" panose="02040502050405020303" pitchFamily="18" charset="0"/>
              </a:rPr>
              <a:t>Maccolini</a:t>
            </a:r>
            <a:r>
              <a:rPr lang="it-IT" sz="5600" b="1" i="0" u="none" strike="noStrike" dirty="0">
                <a:solidFill>
                  <a:srgbClr val="000000"/>
                </a:solidFill>
                <a:effectLst/>
                <a:latin typeface="Georgia" panose="02040502050405020303" pitchFamily="18" charset="0"/>
              </a:rPr>
              <a:t> Melissa</a:t>
            </a:r>
            <a:endParaRPr lang="it-IT" sz="5600" b="0" dirty="0">
              <a:effectLst/>
            </a:endParaRPr>
          </a:p>
          <a:p>
            <a:pPr rtl="0">
              <a:spcBef>
                <a:spcPts val="0"/>
              </a:spcBef>
              <a:spcAft>
                <a:spcPts val="0"/>
              </a:spcAft>
            </a:pPr>
            <a:r>
              <a:rPr lang="it-IT" sz="5600" b="1" i="0" u="none" strike="noStrike" dirty="0">
                <a:solidFill>
                  <a:srgbClr val="000000"/>
                </a:solidFill>
                <a:effectLst/>
                <a:latin typeface="Georgia" panose="02040502050405020303" pitchFamily="18" charset="0"/>
              </a:rPr>
              <a:t>Insalata </a:t>
            </a:r>
            <a:r>
              <a:rPr lang="it-IT" sz="5600" b="1" i="0" u="none" strike="noStrike" dirty="0" err="1">
                <a:solidFill>
                  <a:srgbClr val="000000"/>
                </a:solidFill>
                <a:effectLst/>
                <a:latin typeface="Georgia" panose="02040502050405020303" pitchFamily="18" charset="0"/>
              </a:rPr>
              <a:t>Jada</a:t>
            </a:r>
            <a:endParaRPr lang="it-IT" sz="5600" b="0" dirty="0">
              <a:effectLst/>
            </a:endParaRPr>
          </a:p>
          <a:p>
            <a:pPr rtl="0">
              <a:spcBef>
                <a:spcPts val="0"/>
              </a:spcBef>
              <a:spcAft>
                <a:spcPts val="0"/>
              </a:spcAft>
            </a:pPr>
            <a:r>
              <a:rPr lang="it-IT" sz="5600" b="1" i="0" u="none" strike="noStrike" dirty="0">
                <a:solidFill>
                  <a:srgbClr val="000000"/>
                </a:solidFill>
                <a:effectLst/>
                <a:latin typeface="Georgia" panose="02040502050405020303" pitchFamily="18" charset="0"/>
              </a:rPr>
              <a:t>Lippi Elisa</a:t>
            </a:r>
            <a:endParaRPr lang="it-IT" sz="5600" b="0" dirty="0">
              <a:effectLst/>
            </a:endParaRPr>
          </a:p>
          <a:p>
            <a:br>
              <a:rPr lang="it-IT" dirty="0"/>
            </a:br>
            <a:endParaRPr lang="it-IT" dirty="0"/>
          </a:p>
        </p:txBody>
      </p:sp>
      <p:sp>
        <p:nvSpPr>
          <p:cNvPr id="2" name="Segnaposto piè di pagina 1">
            <a:extLst>
              <a:ext uri="{FF2B5EF4-FFF2-40B4-BE49-F238E27FC236}">
                <a16:creationId xmlns:a16="http://schemas.microsoft.com/office/drawing/2014/main" id="{1ED52474-1FA9-4F98-AD31-11214FB64424}"/>
              </a:ext>
            </a:extLst>
          </p:cNvPr>
          <p:cNvSpPr>
            <a:spLocks noGrp="1"/>
          </p:cNvSpPr>
          <p:nvPr>
            <p:ph type="ftr" sz="quarter" idx="11"/>
          </p:nvPr>
        </p:nvSpPr>
        <p:spPr/>
        <p:txBody>
          <a:bodyPr/>
          <a:lstStyle/>
          <a:p>
            <a:endParaRPr lang="it-IT" dirty="0">
              <a:solidFill>
                <a:srgbClr val="DFE6D0"/>
              </a:solidFill>
            </a:endParaRPr>
          </a:p>
        </p:txBody>
      </p:sp>
    </p:spTree>
    <p:extLst>
      <p:ext uri="{BB962C8B-B14F-4D97-AF65-F5344CB8AC3E}">
        <p14:creationId xmlns:p14="http://schemas.microsoft.com/office/powerpoint/2010/main" val="258196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55F4F4AA-97F2-45D1-B36A-6FB1A9624928}"/>
              </a:ext>
            </a:extLst>
          </p:cNvPr>
          <p:cNvSpPr>
            <a:spLocks noGrp="1"/>
          </p:cNvSpPr>
          <p:nvPr>
            <p:ph type="ftr" sz="quarter" idx="11"/>
          </p:nvPr>
        </p:nvSpPr>
        <p:spPr/>
        <p:txBody>
          <a:bodyPr/>
          <a:lstStyle/>
          <a:p>
            <a:endParaRPr lang="it-IT" dirty="0"/>
          </a:p>
        </p:txBody>
      </p:sp>
      <p:sp>
        <p:nvSpPr>
          <p:cNvPr id="10" name="CasellaDiTesto 9">
            <a:extLst>
              <a:ext uri="{FF2B5EF4-FFF2-40B4-BE49-F238E27FC236}">
                <a16:creationId xmlns:a16="http://schemas.microsoft.com/office/drawing/2014/main" id="{4399D93C-4A1E-44AA-8F8A-4DBF61FFD715}"/>
              </a:ext>
            </a:extLst>
          </p:cNvPr>
          <p:cNvSpPr txBox="1"/>
          <p:nvPr/>
        </p:nvSpPr>
        <p:spPr>
          <a:xfrm>
            <a:off x="2286000" y="836712"/>
            <a:ext cx="4302224" cy="5047536"/>
          </a:xfrm>
          <a:prstGeom prst="rect">
            <a:avLst/>
          </a:prstGeom>
          <a:noFill/>
        </p:spPr>
        <p:txBody>
          <a:bodyPr wrap="square">
            <a:spAutoFit/>
          </a:bodyPr>
          <a:lstStyle/>
          <a:p>
            <a:pPr algn="ctr" rtl="0">
              <a:spcBef>
                <a:spcPts val="0"/>
              </a:spcBef>
              <a:spcAft>
                <a:spcPts val="0"/>
              </a:spcAft>
            </a:pPr>
            <a:r>
              <a:rPr lang="it-IT" sz="1400" b="1" i="0" u="none" strike="noStrike" dirty="0">
                <a:solidFill>
                  <a:schemeClr val="accent1">
                    <a:lumMod val="60000"/>
                    <a:lumOff val="40000"/>
                  </a:schemeClr>
                </a:solidFill>
                <a:effectLst/>
                <a:latin typeface="Arial Black" panose="020B0A04020102020204" pitchFamily="34" charset="0"/>
              </a:rPr>
              <a:t>PIRAMIDE ALIMENTARE</a:t>
            </a:r>
            <a:endParaRPr lang="it-IT" sz="1400" b="0" dirty="0">
              <a:solidFill>
                <a:schemeClr val="accent1">
                  <a:lumMod val="60000"/>
                  <a:lumOff val="40000"/>
                </a:schemeClr>
              </a:solidFill>
              <a:effectLst/>
              <a:latin typeface="Arial Black" panose="020B0A04020102020204" pitchFamily="34" charset="0"/>
            </a:endParaRPr>
          </a:p>
          <a:p>
            <a:pPr rtl="0">
              <a:spcBef>
                <a:spcPts val="0"/>
              </a:spcBef>
              <a:spcAft>
                <a:spcPts val="0"/>
              </a:spcAft>
            </a:pPr>
            <a:br>
              <a:rPr lang="it-IT" sz="1400" b="0" dirty="0">
                <a:effectLst/>
              </a:rPr>
            </a:br>
            <a:r>
              <a:rPr lang="it-IT" sz="1400" b="1" i="1" u="none" strike="noStrike" dirty="0">
                <a:solidFill>
                  <a:srgbClr val="000000"/>
                </a:solidFill>
                <a:effectLst/>
                <a:latin typeface="Arial" panose="020B0604020202020204" pitchFamily="34" charset="0"/>
              </a:rPr>
              <a:t>LA FUNZIONE</a:t>
            </a:r>
            <a:endParaRPr lang="it-IT" sz="1400" b="0" dirty="0">
              <a:effectLst/>
            </a:endParaRPr>
          </a:p>
          <a:p>
            <a:pPr rtl="0">
              <a:spcBef>
                <a:spcPts val="0"/>
              </a:spcBef>
              <a:spcAft>
                <a:spcPts val="0"/>
              </a:spcAft>
            </a:pPr>
            <a:r>
              <a:rPr lang="it-IT" sz="1400" b="0" i="0" u="none" strike="noStrike" dirty="0">
                <a:solidFill>
                  <a:srgbClr val="000000"/>
                </a:solidFill>
                <a:effectLst/>
                <a:latin typeface="Times New Roman" panose="02020603050405020304" pitchFamily="18" charset="0"/>
              </a:rPr>
              <a:t>C’è ovviamente una logica con cui i cibi sono inseriti all’interno della piramide alimentare: più in basso ci sono quelli che dovrebbero essere “alla base” della nostra alimentazione quotidiana mentre mano </a:t>
            </a:r>
            <a:r>
              <a:rPr lang="it-IT" sz="1400" b="0" i="0" u="none" strike="noStrike" dirty="0" err="1">
                <a:solidFill>
                  <a:srgbClr val="000000"/>
                </a:solidFill>
                <a:effectLst/>
                <a:latin typeface="Times New Roman" panose="02020603050405020304" pitchFamily="18" charset="0"/>
              </a:rPr>
              <a:t>mano</a:t>
            </a:r>
            <a:r>
              <a:rPr lang="it-IT" sz="1400" b="0" i="0" u="none" strike="noStrike" dirty="0">
                <a:solidFill>
                  <a:srgbClr val="000000"/>
                </a:solidFill>
                <a:effectLst/>
                <a:latin typeface="Times New Roman" panose="02020603050405020304" pitchFamily="18" charset="0"/>
              </a:rPr>
              <a:t> che ci dirigiamo sulla punta della piramide troviamo quelli da consumare con più moderazione.</a:t>
            </a:r>
            <a:endParaRPr lang="it-IT" sz="1400" b="0" dirty="0">
              <a:effectLst/>
            </a:endParaRPr>
          </a:p>
          <a:p>
            <a:pPr rtl="0">
              <a:spcBef>
                <a:spcPts val="0"/>
              </a:spcBef>
              <a:spcAft>
                <a:spcPts val="0"/>
              </a:spcAft>
            </a:pPr>
            <a:r>
              <a:rPr lang="it-IT" sz="1400" b="0" i="0" u="none" strike="noStrike" dirty="0">
                <a:solidFill>
                  <a:srgbClr val="000000"/>
                </a:solidFill>
                <a:effectLst/>
                <a:latin typeface="Times New Roman" panose="02020603050405020304" pitchFamily="18" charset="0"/>
              </a:rPr>
              <a:t>Come potete vedere dalla figura, sul fondo della piramide ci sono: pasta, pane e in generale cereali da consumare quando possibile nella variante integrale, subito sopra troviamo frutta e verdura, andando ancora più in alto troviamo le proteine di origine animale: carne, pesce, uova, latte e formaggi e poi noci e semi oleosi, olio e solo in cima zuccheri, dolci e junk food.</a:t>
            </a:r>
            <a:endParaRPr lang="it-IT" sz="1400" b="0" dirty="0">
              <a:effectLst/>
            </a:endParaRPr>
          </a:p>
          <a:p>
            <a:pPr rtl="0">
              <a:spcBef>
                <a:spcPts val="0"/>
              </a:spcBef>
              <a:spcAft>
                <a:spcPts val="0"/>
              </a:spcAft>
            </a:pPr>
            <a:r>
              <a:rPr lang="it-IT" sz="1400" b="0" i="0" u="none" strike="noStrike" dirty="0">
                <a:solidFill>
                  <a:srgbClr val="333333"/>
                </a:solidFill>
                <a:effectLst/>
                <a:latin typeface="Times New Roman" panose="02020603050405020304" pitchFamily="18" charset="0"/>
              </a:rPr>
              <a:t>Esiste anche una proporzione tra i nutrienti condivisa dalla maggior parte degli esperti che vede la suddivisione del fabbisogno calorico</a:t>
            </a:r>
            <a:r>
              <a:rPr lang="it-IT" sz="1400" b="1" i="0" u="none" strike="noStrike" dirty="0">
                <a:solidFill>
                  <a:srgbClr val="333333"/>
                </a:solidFill>
                <a:effectLst/>
                <a:latin typeface="Times New Roman" panose="02020603050405020304" pitchFamily="18" charset="0"/>
              </a:rPr>
              <a:t> </a:t>
            </a:r>
            <a:r>
              <a:rPr lang="it-IT" sz="1400" b="0" i="0" u="none" strike="noStrike" dirty="0">
                <a:solidFill>
                  <a:srgbClr val="333333"/>
                </a:solidFill>
                <a:effectLst/>
                <a:latin typeface="Times New Roman" panose="02020603050405020304" pitchFamily="18" charset="0"/>
              </a:rPr>
              <a:t>giornaliero (a seconda di età, stile di vita e altri fattori) in:</a:t>
            </a:r>
            <a:endParaRPr lang="it-IT" sz="1400" b="0" dirty="0">
              <a:effectLst/>
            </a:endParaRPr>
          </a:p>
          <a:p>
            <a:pPr rtl="0" fontAlgn="base">
              <a:spcBef>
                <a:spcPts val="0"/>
              </a:spcBef>
              <a:spcAft>
                <a:spcPts val="0"/>
              </a:spcAft>
              <a:buFont typeface="Arial" panose="020B0604020202020204" pitchFamily="34" charset="0"/>
              <a:buChar char="•"/>
            </a:pPr>
            <a:r>
              <a:rPr lang="it-IT" sz="1400" b="1" i="0" u="none" strike="noStrike" dirty="0">
                <a:solidFill>
                  <a:srgbClr val="3C3C3C"/>
                </a:solidFill>
                <a:effectLst/>
                <a:latin typeface="Times New Roman" panose="02020603050405020304" pitchFamily="18" charset="0"/>
              </a:rPr>
              <a:t>carboidrati:</a:t>
            </a:r>
            <a:r>
              <a:rPr lang="it-IT" sz="1400" b="0" i="0" u="none" strike="noStrike" dirty="0">
                <a:solidFill>
                  <a:srgbClr val="3C3C3C"/>
                </a:solidFill>
                <a:effectLst/>
                <a:latin typeface="Times New Roman" panose="02020603050405020304" pitchFamily="18" charset="0"/>
              </a:rPr>
              <a:t> 45-65%</a:t>
            </a:r>
            <a:endParaRPr lang="it-IT" sz="1400" b="0" i="0" u="none" strike="noStrike" dirty="0">
              <a:solidFill>
                <a:srgbClr val="3C3C3C"/>
              </a:solidFill>
              <a:effectLst/>
              <a:latin typeface="Roboto" panose="02000000000000000000" pitchFamily="2" charset="0"/>
            </a:endParaRPr>
          </a:p>
          <a:p>
            <a:pPr rtl="0" fontAlgn="base">
              <a:spcBef>
                <a:spcPts val="0"/>
              </a:spcBef>
              <a:spcAft>
                <a:spcPts val="0"/>
              </a:spcAft>
              <a:buFont typeface="Arial" panose="020B0604020202020204" pitchFamily="34" charset="0"/>
              <a:buChar char="•"/>
            </a:pPr>
            <a:r>
              <a:rPr lang="it-IT" sz="1400" b="1" i="0" u="none" strike="noStrike" dirty="0">
                <a:solidFill>
                  <a:srgbClr val="3C3C3C"/>
                </a:solidFill>
                <a:effectLst/>
                <a:latin typeface="Times New Roman" panose="02020603050405020304" pitchFamily="18" charset="0"/>
              </a:rPr>
              <a:t>proteine:</a:t>
            </a:r>
            <a:r>
              <a:rPr lang="it-IT" sz="1400" b="0" i="0" u="none" strike="noStrike" dirty="0">
                <a:solidFill>
                  <a:srgbClr val="3C3C3C"/>
                </a:solidFill>
                <a:effectLst/>
                <a:latin typeface="Times New Roman" panose="02020603050405020304" pitchFamily="18" charset="0"/>
              </a:rPr>
              <a:t> 10-30%</a:t>
            </a:r>
            <a:endParaRPr lang="it-IT" sz="1400" b="0" i="0" u="none" strike="noStrike" dirty="0">
              <a:solidFill>
                <a:srgbClr val="3C3C3C"/>
              </a:solidFill>
              <a:effectLst/>
              <a:latin typeface="Roboto" panose="02000000000000000000" pitchFamily="2" charset="0"/>
            </a:endParaRPr>
          </a:p>
          <a:p>
            <a:pPr rtl="0" fontAlgn="base">
              <a:spcBef>
                <a:spcPts val="0"/>
              </a:spcBef>
              <a:spcAft>
                <a:spcPts val="0"/>
              </a:spcAft>
              <a:buFont typeface="Arial" panose="020B0604020202020204" pitchFamily="34" charset="0"/>
              <a:buChar char="•"/>
            </a:pPr>
            <a:r>
              <a:rPr lang="it-IT" sz="1400" b="1" i="0" u="none" strike="noStrike" dirty="0">
                <a:solidFill>
                  <a:srgbClr val="3C3C3C"/>
                </a:solidFill>
                <a:effectLst/>
                <a:latin typeface="Times New Roman" panose="02020603050405020304" pitchFamily="18" charset="0"/>
              </a:rPr>
              <a:t>lipidi:</a:t>
            </a:r>
            <a:r>
              <a:rPr lang="it-IT" sz="1400" b="0" i="0" u="none" strike="noStrike" dirty="0">
                <a:solidFill>
                  <a:srgbClr val="3C3C3C"/>
                </a:solidFill>
                <a:effectLst/>
                <a:latin typeface="Times New Roman" panose="02020603050405020304" pitchFamily="18" charset="0"/>
              </a:rPr>
              <a:t> 20-35%</a:t>
            </a:r>
            <a:endParaRPr lang="it-IT" sz="1400" b="0" i="0" u="none" strike="noStrike" dirty="0">
              <a:solidFill>
                <a:srgbClr val="3C3C3C"/>
              </a:solidFill>
              <a:effectLst/>
              <a:latin typeface="Roboto" panose="02000000000000000000" pitchFamily="2" charset="0"/>
            </a:endParaRPr>
          </a:p>
        </p:txBody>
      </p:sp>
    </p:spTree>
    <p:extLst>
      <p:ext uri="{BB962C8B-B14F-4D97-AF65-F5344CB8AC3E}">
        <p14:creationId xmlns:p14="http://schemas.microsoft.com/office/powerpoint/2010/main" val="729334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DD3FD771-4DCE-4C1C-B001-843BB705625E}"/>
              </a:ext>
            </a:extLst>
          </p:cNvPr>
          <p:cNvSpPr>
            <a:spLocks noGrp="1"/>
          </p:cNvSpPr>
          <p:nvPr>
            <p:ph type="ftr" sz="quarter" idx="11"/>
          </p:nvPr>
        </p:nvSpPr>
        <p:spPr/>
        <p:txBody>
          <a:bodyPr/>
          <a:lstStyle/>
          <a:p>
            <a:endParaRPr lang="it-IT" dirty="0">
              <a:solidFill>
                <a:srgbClr val="DFE6D0"/>
              </a:solidFill>
            </a:endParaRPr>
          </a:p>
        </p:txBody>
      </p:sp>
      <p:pic>
        <p:nvPicPr>
          <p:cNvPr id="3074" name="Picture 2">
            <a:extLst>
              <a:ext uri="{FF2B5EF4-FFF2-40B4-BE49-F238E27FC236}">
                <a16:creationId xmlns:a16="http://schemas.microsoft.com/office/drawing/2014/main" id="{33077D12-6AF4-4ACA-A48E-7884ACF13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1243013"/>
            <a:ext cx="573405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84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052359F-E02F-43BF-A9FF-7BA41B464A77}"/>
              </a:ext>
            </a:extLst>
          </p:cNvPr>
          <p:cNvSpPr>
            <a:spLocks noGrp="1"/>
          </p:cNvSpPr>
          <p:nvPr>
            <p:ph type="ftr" sz="quarter" idx="11"/>
          </p:nvPr>
        </p:nvSpPr>
        <p:spPr/>
        <p:txBody>
          <a:bodyPr/>
          <a:lstStyle/>
          <a:p>
            <a:endParaRPr lang="it-IT" dirty="0">
              <a:solidFill>
                <a:srgbClr val="DFE6D0"/>
              </a:solidFill>
            </a:endParaRPr>
          </a:p>
        </p:txBody>
      </p:sp>
      <p:sp>
        <p:nvSpPr>
          <p:cNvPr id="6" name="CasellaDiTesto 5">
            <a:extLst>
              <a:ext uri="{FF2B5EF4-FFF2-40B4-BE49-F238E27FC236}">
                <a16:creationId xmlns:a16="http://schemas.microsoft.com/office/drawing/2014/main" id="{5BA4EEDC-5DA7-44B5-98AE-B48E9114B316}"/>
              </a:ext>
            </a:extLst>
          </p:cNvPr>
          <p:cNvSpPr txBox="1"/>
          <p:nvPr/>
        </p:nvSpPr>
        <p:spPr>
          <a:xfrm rot="10800000" flipV="1">
            <a:off x="1151620" y="721936"/>
            <a:ext cx="6840760" cy="5816977"/>
          </a:xfrm>
          <a:prstGeom prst="rect">
            <a:avLst/>
          </a:prstGeom>
          <a:noFill/>
        </p:spPr>
        <p:txBody>
          <a:bodyPr wrap="square">
            <a:spAutoFit/>
          </a:bodyPr>
          <a:lstStyle/>
          <a:p>
            <a:pPr rtl="0">
              <a:spcBef>
                <a:spcPts val="0"/>
              </a:spcBef>
              <a:spcAft>
                <a:spcPts val="0"/>
              </a:spcAft>
            </a:pPr>
            <a:r>
              <a:rPr lang="it-IT" sz="1200" b="1" i="1" u="none" strike="noStrike" dirty="0">
                <a:solidFill>
                  <a:srgbClr val="3C3C3C"/>
                </a:solidFill>
                <a:effectLst/>
                <a:latin typeface="Times New Roman" panose="02020603050405020304" pitchFamily="18" charset="0"/>
              </a:rPr>
              <a:t>PIRAMIDE ALIMENTARE MEDITERRANEA, CIBI</a:t>
            </a:r>
            <a:endParaRPr lang="it-IT" sz="1200" b="0" dirty="0">
              <a:effectLst/>
            </a:endParaRPr>
          </a:p>
          <a:p>
            <a:pPr rtl="0">
              <a:spcBef>
                <a:spcPts val="0"/>
              </a:spcBef>
              <a:spcAft>
                <a:spcPts val="0"/>
              </a:spcAft>
            </a:pPr>
            <a:r>
              <a:rPr lang="it-IT" sz="1200" b="0" i="0" u="none" strike="noStrike" dirty="0">
                <a:solidFill>
                  <a:srgbClr val="333333"/>
                </a:solidFill>
                <a:effectLst/>
                <a:latin typeface="Times New Roman" panose="02020603050405020304" pitchFamily="18" charset="0"/>
              </a:rPr>
              <a:t>Nonostante la dieta mediterranea esista da moltissimo tempo, la piramide alimentare ad essa dedicata è cambiata nel tempo a seconda delle modificate abitudini alimentari ma anche e soprattutto a causa delle nuove scoperte in tema alimentare. È stato in particolare il ruolo dei grassi ad essere messo in discussione. Prima tutti indistintamente erano posizionati al vertice della piramide, oggi si ritiene invece ottimo il consumo quotidiano di grassi buoni come ad esempio quelli contenuti nell’olio extravergine di oliva e si consiglia di limitare invece solo l’assunzione di altre tipologie di grassi come il burro.</a:t>
            </a:r>
            <a:endParaRPr lang="it-IT" sz="1200" b="0" dirty="0">
              <a:effectLst/>
            </a:endParaRPr>
          </a:p>
          <a:p>
            <a:pPr algn="just" rtl="0">
              <a:spcBef>
                <a:spcPts val="0"/>
              </a:spcBef>
              <a:spcAft>
                <a:spcPts val="0"/>
              </a:spcAft>
            </a:pPr>
            <a:r>
              <a:rPr lang="it-IT" sz="1200" b="0" i="0" u="none" strike="noStrike" dirty="0">
                <a:solidFill>
                  <a:srgbClr val="333333"/>
                </a:solidFill>
                <a:effectLst/>
                <a:latin typeface="Times New Roman" panose="02020603050405020304" pitchFamily="18" charset="0"/>
              </a:rPr>
              <a:t>Anche il ruolo dei carboidrati è cambiato con la nuova piramide alimentare. Non tutti i carboidrati sono infatti uguali, le patate ad esempio alzano molto l’indice glicemico così come i cereali raffinati. Ecco perché questi alimenti nelle più recenti piramidi alimentari vengono inseriti in alto.</a:t>
            </a:r>
            <a:endParaRPr lang="it-IT" sz="1200" b="0" dirty="0">
              <a:effectLst/>
            </a:endParaRPr>
          </a:p>
          <a:p>
            <a:pPr algn="just" rtl="0">
              <a:spcBef>
                <a:spcPts val="0"/>
              </a:spcBef>
              <a:spcAft>
                <a:spcPts val="0"/>
              </a:spcAft>
            </a:pPr>
            <a:r>
              <a:rPr lang="it-IT" sz="1200" b="0" i="0" u="none" strike="noStrike" dirty="0">
                <a:solidFill>
                  <a:srgbClr val="333333"/>
                </a:solidFill>
                <a:effectLst/>
                <a:latin typeface="Times New Roman" panose="02020603050405020304" pitchFamily="18" charset="0"/>
              </a:rPr>
              <a:t>Sostanzialmente la piramide alimentare mediterranea suggerisce di mangiare ogni giorno:</a:t>
            </a:r>
            <a:endParaRPr lang="it-IT" sz="1200" b="0" dirty="0">
              <a:effectLst/>
            </a:endParaRPr>
          </a:p>
          <a:p>
            <a:pPr algn="just"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Cereali integrali</a:t>
            </a:r>
          </a:p>
          <a:p>
            <a:pPr algn="just"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Verdura</a:t>
            </a:r>
          </a:p>
          <a:p>
            <a:pPr algn="just"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Frutta (fresca e secca)</a:t>
            </a:r>
          </a:p>
          <a:p>
            <a:pPr algn="just"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Olio extravergine d’oliva</a:t>
            </a:r>
          </a:p>
          <a:p>
            <a:pPr algn="just"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Acqua</a:t>
            </a:r>
          </a:p>
          <a:p>
            <a:pPr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latte e latticini o altre fonti di calcio</a:t>
            </a:r>
          </a:p>
          <a:p>
            <a:pPr algn="just" rtl="0">
              <a:spcBef>
                <a:spcPts val="0"/>
              </a:spcBef>
              <a:spcAft>
                <a:spcPts val="0"/>
              </a:spcAft>
            </a:pPr>
            <a:r>
              <a:rPr lang="it-IT" sz="1200" b="0" i="0" u="none" strike="noStrike" dirty="0">
                <a:solidFill>
                  <a:srgbClr val="333333"/>
                </a:solidFill>
                <a:effectLst/>
                <a:latin typeface="Times New Roman" panose="02020603050405020304" pitchFamily="18" charset="0"/>
              </a:rPr>
              <a:t>Mentre con più moderazione vanno assunti:</a:t>
            </a:r>
            <a:endParaRPr lang="it-IT" sz="1200" b="0" dirty="0">
              <a:effectLst/>
            </a:endParaRPr>
          </a:p>
          <a:p>
            <a:pPr algn="just"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Carne</a:t>
            </a:r>
          </a:p>
          <a:p>
            <a:pPr algn="just"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Pesce</a:t>
            </a:r>
          </a:p>
          <a:p>
            <a:pPr algn="just"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Uova</a:t>
            </a:r>
          </a:p>
          <a:p>
            <a:pPr algn="just" rtl="0">
              <a:spcBef>
                <a:spcPts val="0"/>
              </a:spcBef>
              <a:spcAft>
                <a:spcPts val="0"/>
              </a:spcAft>
            </a:pPr>
            <a:r>
              <a:rPr lang="it-IT" sz="1200" b="0" i="0" u="none" strike="noStrike" dirty="0">
                <a:solidFill>
                  <a:srgbClr val="333333"/>
                </a:solidFill>
                <a:effectLst/>
                <a:latin typeface="Times New Roman" panose="02020603050405020304" pitchFamily="18" charset="0"/>
              </a:rPr>
              <a:t>Solo sporadicamente ci si può concedere invece:</a:t>
            </a:r>
            <a:endParaRPr lang="it-IT" sz="1200" b="0" dirty="0">
              <a:effectLst/>
            </a:endParaRPr>
          </a:p>
          <a:p>
            <a:pPr algn="just"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dolci</a:t>
            </a:r>
          </a:p>
          <a:p>
            <a:pPr algn="just"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fritti</a:t>
            </a:r>
          </a:p>
          <a:p>
            <a:pPr rtl="0" fontAlgn="base">
              <a:spcBef>
                <a:spcPts val="0"/>
              </a:spcBef>
              <a:spcAft>
                <a:spcPts val="0"/>
              </a:spcAft>
              <a:buFont typeface="Arial" panose="020B0604020202020204" pitchFamily="34" charset="0"/>
              <a:buChar char="•"/>
            </a:pPr>
            <a:r>
              <a:rPr lang="it-IT" sz="1200" b="0" i="0" u="none" strike="noStrike" dirty="0">
                <a:solidFill>
                  <a:srgbClr val="3C3C3C"/>
                </a:solidFill>
                <a:effectLst/>
                <a:latin typeface="Times New Roman" panose="02020603050405020304" pitchFamily="18" charset="0"/>
              </a:rPr>
              <a:t>junk food</a:t>
            </a:r>
          </a:p>
          <a:p>
            <a:pPr rtl="0">
              <a:spcBef>
                <a:spcPts val="0"/>
              </a:spcBef>
              <a:spcAft>
                <a:spcPts val="0"/>
              </a:spcAft>
            </a:pPr>
            <a:r>
              <a:rPr lang="it-IT" sz="1200" b="0" i="0" u="none" strike="noStrike" dirty="0">
                <a:solidFill>
                  <a:srgbClr val="000000"/>
                </a:solidFill>
                <a:effectLst/>
                <a:latin typeface="Times New Roman" panose="02020603050405020304" pitchFamily="18" charset="0"/>
              </a:rPr>
              <a:t>Una proposta di modifica più aggiornata di piramide della dieta mediterranea è stata lanciata dall’International Foundation of </a:t>
            </a:r>
            <a:r>
              <a:rPr lang="it-IT" sz="1200" b="0" i="0" u="none" strike="noStrike" dirty="0" err="1">
                <a:solidFill>
                  <a:srgbClr val="000000"/>
                </a:solidFill>
                <a:effectLst/>
                <a:latin typeface="Times New Roman" panose="02020603050405020304" pitchFamily="18" charset="0"/>
              </a:rPr>
              <a:t>Mediterranean</a:t>
            </a:r>
            <a:r>
              <a:rPr lang="it-IT" sz="1200" b="0" i="0" u="none" strike="noStrike" dirty="0">
                <a:solidFill>
                  <a:srgbClr val="000000"/>
                </a:solidFill>
                <a:effectLst/>
                <a:latin typeface="Times New Roman" panose="02020603050405020304" pitchFamily="18" charset="0"/>
              </a:rPr>
              <a:t> </a:t>
            </a:r>
            <a:r>
              <a:rPr lang="it-IT" sz="1200" b="0" i="0" u="none" strike="noStrike" dirty="0" err="1">
                <a:solidFill>
                  <a:srgbClr val="000000"/>
                </a:solidFill>
                <a:effectLst/>
                <a:latin typeface="Times New Roman" panose="02020603050405020304" pitchFamily="18" charset="0"/>
              </a:rPr>
              <a:t>Diet</a:t>
            </a:r>
            <a:r>
              <a:rPr lang="it-IT" sz="1200" b="0" i="0" u="none" strike="noStrike" dirty="0">
                <a:solidFill>
                  <a:srgbClr val="000000"/>
                </a:solidFill>
                <a:effectLst/>
                <a:latin typeface="Times New Roman" panose="02020603050405020304" pitchFamily="18" charset="0"/>
              </a:rPr>
              <a:t> (</a:t>
            </a:r>
            <a:r>
              <a:rPr lang="it-IT" sz="1200" b="0" i="0" u="none" strike="noStrike" dirty="0" err="1">
                <a:solidFill>
                  <a:srgbClr val="000000"/>
                </a:solidFill>
                <a:effectLst/>
                <a:latin typeface="Times New Roman" panose="02020603050405020304" pitchFamily="18" charset="0"/>
              </a:rPr>
              <a:t>Ifmed</a:t>
            </a:r>
            <a:r>
              <a:rPr lang="it-IT" sz="1200" b="0" i="0" u="none" strike="noStrike" dirty="0">
                <a:solidFill>
                  <a:srgbClr val="000000"/>
                </a:solidFill>
                <a:effectLst/>
                <a:latin typeface="Times New Roman" panose="02020603050405020304" pitchFamily="18" charset="0"/>
              </a:rPr>
              <a:t>) alla prima Conferenza mondiale sulla dieta mediterranea. In questa versione sostanzialmente si aumenta il consumo di pesce e legumi e alla base di tutta la nostra alimentazione troviamo l’acqua, che anche altre versione della piramide avevano inserito.</a:t>
            </a:r>
            <a:endParaRPr lang="it-IT" sz="1200" b="0" dirty="0">
              <a:effectLst/>
            </a:endParaRPr>
          </a:p>
          <a:p>
            <a:br>
              <a:rPr lang="it-IT" sz="1200" dirty="0"/>
            </a:br>
            <a:endParaRPr lang="it-IT" sz="1200" dirty="0"/>
          </a:p>
        </p:txBody>
      </p:sp>
    </p:spTree>
    <p:extLst>
      <p:ext uri="{BB962C8B-B14F-4D97-AF65-F5344CB8AC3E}">
        <p14:creationId xmlns:p14="http://schemas.microsoft.com/office/powerpoint/2010/main" val="15040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725781B7-5E1A-424F-B028-6D43A71C3102}"/>
              </a:ext>
            </a:extLst>
          </p:cNvPr>
          <p:cNvSpPr>
            <a:spLocks noGrp="1"/>
          </p:cNvSpPr>
          <p:nvPr>
            <p:ph type="ftr" sz="quarter" idx="11"/>
          </p:nvPr>
        </p:nvSpPr>
        <p:spPr/>
        <p:txBody>
          <a:bodyPr/>
          <a:lstStyle/>
          <a:p>
            <a:endParaRPr lang="it-IT" dirty="0">
              <a:solidFill>
                <a:srgbClr val="DFE6D0"/>
              </a:solidFill>
            </a:endParaRPr>
          </a:p>
        </p:txBody>
      </p:sp>
      <p:sp>
        <p:nvSpPr>
          <p:cNvPr id="4" name="CasellaDiTesto 3">
            <a:extLst>
              <a:ext uri="{FF2B5EF4-FFF2-40B4-BE49-F238E27FC236}">
                <a16:creationId xmlns:a16="http://schemas.microsoft.com/office/drawing/2014/main" id="{157FA26D-DCD4-42B5-82D8-D69BE0698198}"/>
              </a:ext>
            </a:extLst>
          </p:cNvPr>
          <p:cNvSpPr txBox="1"/>
          <p:nvPr/>
        </p:nvSpPr>
        <p:spPr>
          <a:xfrm>
            <a:off x="2195736" y="404664"/>
            <a:ext cx="4572000" cy="5478423"/>
          </a:xfrm>
          <a:prstGeom prst="rect">
            <a:avLst/>
          </a:prstGeom>
          <a:noFill/>
        </p:spPr>
        <p:txBody>
          <a:bodyPr wrap="square">
            <a:spAutoFit/>
          </a:bodyPr>
          <a:lstStyle/>
          <a:p>
            <a:pPr rtl="0">
              <a:spcBef>
                <a:spcPts val="0"/>
              </a:spcBef>
              <a:spcAft>
                <a:spcPts val="0"/>
              </a:spcAft>
            </a:pPr>
            <a:r>
              <a:rPr lang="it-IT" sz="1400" b="1" i="1" u="none" strike="noStrike" dirty="0">
                <a:solidFill>
                  <a:srgbClr val="333333"/>
                </a:solidFill>
                <a:effectLst/>
                <a:latin typeface="Times New Roman" panose="02020603050405020304" pitchFamily="18" charset="0"/>
              </a:rPr>
              <a:t>BENEFICI</a:t>
            </a:r>
            <a:endParaRPr lang="it-IT" sz="1400" b="0" dirty="0">
              <a:effectLst/>
            </a:endParaRPr>
          </a:p>
          <a:p>
            <a:pPr rtl="0">
              <a:spcBef>
                <a:spcPts val="0"/>
              </a:spcBef>
              <a:spcAft>
                <a:spcPts val="0"/>
              </a:spcAft>
            </a:pPr>
            <a:r>
              <a:rPr lang="it-IT" sz="1400" b="0" i="0" u="none" strike="noStrike" dirty="0">
                <a:solidFill>
                  <a:srgbClr val="000000"/>
                </a:solidFill>
                <a:effectLst/>
                <a:latin typeface="Times New Roman" panose="02020603050405020304" pitchFamily="18" charset="0"/>
              </a:rPr>
              <a:t>Indubbiamente seguire lo schema della piramide alimentare mediterranea, soprattutto se prima si seguiva un’alimentazione del tutto sregolata, può portare a diversi benefici che sono gli stessi di cui vi abbiamo parlato più volte relativamente alla dieta mediterranea che più che un regime alimentare è un vero e proprio stile di vita diventato nel 2010 Patrimonio Unesco.</a:t>
            </a:r>
            <a:endParaRPr lang="it-IT" sz="1400" b="0" dirty="0">
              <a:effectLst/>
            </a:endParaRPr>
          </a:p>
          <a:p>
            <a:pPr rtl="0">
              <a:spcBef>
                <a:spcPts val="0"/>
              </a:spcBef>
              <a:spcAft>
                <a:spcPts val="0"/>
              </a:spcAft>
            </a:pPr>
            <a:r>
              <a:rPr lang="it-IT" sz="1400" b="0" i="0" u="none" strike="noStrike" dirty="0">
                <a:solidFill>
                  <a:srgbClr val="000000"/>
                </a:solidFill>
                <a:effectLst/>
                <a:latin typeface="Times New Roman" panose="02020603050405020304" pitchFamily="18" charset="0"/>
              </a:rPr>
              <a:t>I principali benefici della dieta mediterranea sono il potere antiossidante, vista la grande quantità di alimenti ricchi di queste sostanze che si dovrebbero assumere ogni giorno (in particolare frutta e verdura), e di conseguenza l’aumento della longevità. Si tratta inoltre di una dieta che abbassa l’infiammazione, protegge da alcuni tipi di tumore, è benefica per il cuore, allontana il rischio diabete e sindrome metabolica e previene demenza senile e Alzheimer.</a:t>
            </a:r>
            <a:endParaRPr lang="it-IT" sz="1400" b="0" dirty="0">
              <a:effectLst/>
            </a:endParaRPr>
          </a:p>
          <a:p>
            <a:pPr rtl="0">
              <a:spcBef>
                <a:spcPts val="0"/>
              </a:spcBef>
              <a:spcAft>
                <a:spcPts val="0"/>
              </a:spcAft>
            </a:pPr>
            <a:br>
              <a:rPr lang="it-IT" sz="1400" b="0" dirty="0">
                <a:effectLst/>
              </a:rPr>
            </a:br>
            <a:r>
              <a:rPr lang="it-IT" sz="1400" b="0" i="0" u="none" strike="noStrike" dirty="0">
                <a:solidFill>
                  <a:srgbClr val="000000"/>
                </a:solidFill>
                <a:effectLst/>
                <a:latin typeface="Times New Roman" panose="02020603050405020304" pitchFamily="18" charset="0"/>
              </a:rPr>
              <a:t>Ricapitolando chi segue lo schema della piramide alimentare mediterranea si assicura una dieta:</a:t>
            </a:r>
            <a:endParaRPr lang="it-IT" sz="1400" b="0" dirty="0">
              <a:effectLst/>
            </a:endParaRPr>
          </a:p>
          <a:p>
            <a:pPr rtl="0" fontAlgn="base">
              <a:spcBef>
                <a:spcPts val="0"/>
              </a:spcBef>
              <a:spcAft>
                <a:spcPts val="0"/>
              </a:spcAft>
              <a:buFont typeface="Arial" panose="020B0604020202020204" pitchFamily="34" charset="0"/>
              <a:buChar char="•"/>
            </a:pPr>
            <a:r>
              <a:rPr lang="it-IT" sz="1400" b="0" i="0" u="none" strike="noStrike" dirty="0">
                <a:solidFill>
                  <a:srgbClr val="000000"/>
                </a:solidFill>
                <a:effectLst/>
                <a:latin typeface="Times New Roman" panose="02020603050405020304" pitchFamily="18" charset="0"/>
              </a:rPr>
              <a:t>anti-</a:t>
            </a:r>
            <a:r>
              <a:rPr lang="it-IT" sz="1400" b="0" i="0" u="none" strike="noStrike" dirty="0" err="1">
                <a:solidFill>
                  <a:srgbClr val="000000"/>
                </a:solidFill>
                <a:effectLst/>
                <a:latin typeface="Times New Roman" panose="02020603050405020304" pitchFamily="18" charset="0"/>
              </a:rPr>
              <a:t>age</a:t>
            </a:r>
            <a:endParaRPr lang="it-IT" sz="1400" b="0" i="0" u="none" strike="noStrike" dirty="0">
              <a:solidFill>
                <a:srgbClr val="3C3C3C"/>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it-IT" sz="1400" b="0" i="0" u="none" strike="noStrike" dirty="0">
                <a:solidFill>
                  <a:srgbClr val="000000"/>
                </a:solidFill>
                <a:effectLst/>
                <a:latin typeface="Times New Roman" panose="02020603050405020304" pitchFamily="18" charset="0"/>
              </a:rPr>
              <a:t>antinfiammatoria</a:t>
            </a:r>
            <a:endParaRPr lang="it-IT" sz="1400" b="0" i="0" u="none" strike="noStrike" dirty="0">
              <a:solidFill>
                <a:srgbClr val="3C3C3C"/>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it-IT" sz="1400" b="0" i="0" u="none" strike="noStrike" dirty="0">
                <a:solidFill>
                  <a:srgbClr val="000000"/>
                </a:solidFill>
                <a:effectLst/>
                <a:latin typeface="Times New Roman" panose="02020603050405020304" pitchFamily="18" charset="0"/>
              </a:rPr>
              <a:t>previene alcuni tumori</a:t>
            </a:r>
            <a:endParaRPr lang="it-IT" sz="1400" b="0" i="0" u="none" strike="noStrike" dirty="0">
              <a:solidFill>
                <a:srgbClr val="3C3C3C"/>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it-IT" sz="1400" b="0" i="0" u="none" strike="noStrike" dirty="0">
                <a:solidFill>
                  <a:srgbClr val="000000"/>
                </a:solidFill>
                <a:effectLst/>
                <a:latin typeface="Times New Roman" panose="02020603050405020304" pitchFamily="18" charset="0"/>
              </a:rPr>
              <a:t>alleata del cuore</a:t>
            </a:r>
            <a:endParaRPr lang="it-IT" sz="1400" b="0" i="0" u="none" strike="noStrike" dirty="0">
              <a:solidFill>
                <a:srgbClr val="3C3C3C"/>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it-IT" sz="1400" b="0" i="0" u="none" strike="noStrike" dirty="0">
                <a:solidFill>
                  <a:srgbClr val="000000"/>
                </a:solidFill>
                <a:effectLst/>
                <a:latin typeface="Times New Roman" panose="02020603050405020304" pitchFamily="18" charset="0"/>
              </a:rPr>
              <a:t>allontana il rischio diabete e sindrome metabolica</a:t>
            </a:r>
            <a:endParaRPr lang="it-IT" sz="1400" b="0" i="0" u="none" strike="noStrike" dirty="0">
              <a:solidFill>
                <a:srgbClr val="3C3C3C"/>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it-IT" sz="1400" b="0" i="0" u="none" strike="noStrike" dirty="0">
                <a:solidFill>
                  <a:srgbClr val="000000"/>
                </a:solidFill>
                <a:effectLst/>
                <a:latin typeface="Times New Roman" panose="02020603050405020304" pitchFamily="18" charset="0"/>
              </a:rPr>
              <a:t>previene Alzheimer e demenza senile</a:t>
            </a:r>
            <a:endParaRPr lang="it-IT" sz="1400" b="0" i="0" u="none" strike="noStrike" dirty="0">
              <a:solidFill>
                <a:srgbClr val="3C3C3C"/>
              </a:solidFill>
              <a:effectLst/>
              <a:latin typeface="Times New Roman" panose="02020603050405020304" pitchFamily="18" charset="0"/>
            </a:endParaRPr>
          </a:p>
        </p:txBody>
      </p:sp>
    </p:spTree>
    <p:extLst>
      <p:ext uri="{BB962C8B-B14F-4D97-AF65-F5344CB8AC3E}">
        <p14:creationId xmlns:p14="http://schemas.microsoft.com/office/powerpoint/2010/main" val="294279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1D0F97-F764-4225-9F07-9B3CED617754}"/>
              </a:ext>
            </a:extLst>
          </p:cNvPr>
          <p:cNvSpPr>
            <a:spLocks noGrp="1"/>
          </p:cNvSpPr>
          <p:nvPr>
            <p:ph type="title"/>
          </p:nvPr>
        </p:nvSpPr>
        <p:spPr/>
        <p:txBody>
          <a:bodyPr>
            <a:normAutofit/>
          </a:bodyPr>
          <a:lstStyle/>
          <a:p>
            <a:pPr>
              <a:spcBef>
                <a:spcPts val="0"/>
              </a:spcBef>
            </a:pPr>
            <a:r>
              <a:rPr lang="it-IT" sz="2400" dirty="0">
                <a:solidFill>
                  <a:srgbClr val="000000"/>
                </a:solidFill>
                <a:latin typeface="Arial" panose="020B0604020202020204" pitchFamily="34" charset="0"/>
              </a:rPr>
              <a:t>Le rivoluzioni alimentari </a:t>
            </a:r>
            <a:br>
              <a:rPr lang="it-IT" sz="2400" dirty="0"/>
            </a:br>
            <a:br>
              <a:rPr lang="it-IT" sz="2400" dirty="0"/>
            </a:br>
            <a:endParaRPr lang="it-IT" sz="2400" dirty="0"/>
          </a:p>
        </p:txBody>
      </p:sp>
      <p:sp>
        <p:nvSpPr>
          <p:cNvPr id="3" name="Segnaposto contenuto 2">
            <a:extLst>
              <a:ext uri="{FF2B5EF4-FFF2-40B4-BE49-F238E27FC236}">
                <a16:creationId xmlns:a16="http://schemas.microsoft.com/office/drawing/2014/main" id="{F142BC1B-F525-438E-9613-629DD5AB98ED}"/>
              </a:ext>
            </a:extLst>
          </p:cNvPr>
          <p:cNvSpPr>
            <a:spLocks noGrp="1"/>
          </p:cNvSpPr>
          <p:nvPr>
            <p:ph idx="1"/>
          </p:nvPr>
        </p:nvSpPr>
        <p:spPr/>
        <p:txBody>
          <a:bodyPr>
            <a:normAutofit/>
          </a:bodyPr>
          <a:lstStyle/>
          <a:p>
            <a:pPr indent="-257175" algn="ctr">
              <a:spcBef>
                <a:spcPts val="0"/>
              </a:spcBef>
            </a:pPr>
            <a:r>
              <a:rPr lang="it-IT" sz="2700" dirty="0">
                <a:solidFill>
                  <a:srgbClr val="000000"/>
                </a:solidFill>
                <a:latin typeface="Arial" panose="020B0604020202020204" pitchFamily="34" charset="0"/>
              </a:rPr>
              <a:t>La storia del cibo si intreccia con le vicende principali della storia dell’uomo. Il cibo era consumato crudo dagli uomini nel Paleolitico. Nel Neolitico, con la scoperta del fuoco, gli uomini impararono a cucinarlo. </a:t>
            </a:r>
            <a:endParaRPr lang="it-IT" sz="2700" dirty="0"/>
          </a:p>
          <a:p>
            <a:br>
              <a:rPr lang="it-IT" sz="2700" dirty="0"/>
            </a:br>
            <a:endParaRPr lang="it-IT" sz="2700" dirty="0"/>
          </a:p>
        </p:txBody>
      </p:sp>
    </p:spTree>
    <p:extLst>
      <p:ext uri="{BB962C8B-B14F-4D97-AF65-F5344CB8AC3E}">
        <p14:creationId xmlns:p14="http://schemas.microsoft.com/office/powerpoint/2010/main" val="3891804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75338A9-8A21-4874-A39E-F8438AFF0510}"/>
              </a:ext>
            </a:extLst>
          </p:cNvPr>
          <p:cNvSpPr>
            <a:spLocks noGrp="1"/>
          </p:cNvSpPr>
          <p:nvPr>
            <p:ph type="ctrTitle"/>
          </p:nvPr>
        </p:nvSpPr>
        <p:spPr/>
        <p:txBody>
          <a:bodyPr/>
          <a:lstStyle/>
          <a:p>
            <a:r>
              <a:rPr lang="it-IT" dirty="0"/>
              <a:t>Gruppo3</a:t>
            </a:r>
          </a:p>
        </p:txBody>
      </p:sp>
      <p:sp>
        <p:nvSpPr>
          <p:cNvPr id="4" name="Sottotitolo 3">
            <a:extLst>
              <a:ext uri="{FF2B5EF4-FFF2-40B4-BE49-F238E27FC236}">
                <a16:creationId xmlns:a16="http://schemas.microsoft.com/office/drawing/2014/main" id="{FCE8094B-A5C4-400D-9515-EEDBD8420D99}"/>
              </a:ext>
            </a:extLst>
          </p:cNvPr>
          <p:cNvSpPr>
            <a:spLocks noGrp="1"/>
          </p:cNvSpPr>
          <p:nvPr>
            <p:ph type="subTitle" idx="1"/>
          </p:nvPr>
        </p:nvSpPr>
        <p:spPr/>
        <p:txBody>
          <a:bodyPr/>
          <a:lstStyle/>
          <a:p>
            <a:r>
              <a:rPr lang="it-IT" dirty="0"/>
              <a:t>Ligas Giulia</a:t>
            </a:r>
          </a:p>
        </p:txBody>
      </p:sp>
      <p:sp>
        <p:nvSpPr>
          <p:cNvPr id="2" name="Segnaposto piè di pagina 1">
            <a:extLst>
              <a:ext uri="{FF2B5EF4-FFF2-40B4-BE49-F238E27FC236}">
                <a16:creationId xmlns:a16="http://schemas.microsoft.com/office/drawing/2014/main" id="{F34C73BF-7F82-4429-B401-DA6D98EA2627}"/>
              </a:ext>
            </a:extLst>
          </p:cNvPr>
          <p:cNvSpPr>
            <a:spLocks noGrp="1"/>
          </p:cNvSpPr>
          <p:nvPr>
            <p:ph type="ftr" sz="quarter" idx="11"/>
          </p:nvPr>
        </p:nvSpPr>
        <p:spPr/>
        <p:txBody>
          <a:bodyPr/>
          <a:lstStyle/>
          <a:p>
            <a:endParaRPr lang="it-IT" dirty="0">
              <a:solidFill>
                <a:srgbClr val="DFE6D0"/>
              </a:solidFill>
            </a:endParaRPr>
          </a:p>
        </p:txBody>
      </p:sp>
    </p:spTree>
    <p:extLst>
      <p:ext uri="{BB962C8B-B14F-4D97-AF65-F5344CB8AC3E}">
        <p14:creationId xmlns:p14="http://schemas.microsoft.com/office/powerpoint/2010/main" val="2282907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CEC833EA-AA72-4DDB-8832-E52EC2A0C1BB}"/>
              </a:ext>
            </a:extLst>
          </p:cNvPr>
          <p:cNvSpPr>
            <a:spLocks noGrp="1"/>
          </p:cNvSpPr>
          <p:nvPr>
            <p:ph type="ftr" sz="quarter" idx="11"/>
          </p:nvPr>
        </p:nvSpPr>
        <p:spPr/>
        <p:txBody>
          <a:bodyPr/>
          <a:lstStyle/>
          <a:p>
            <a:endParaRPr lang="it-IT" dirty="0"/>
          </a:p>
        </p:txBody>
      </p:sp>
      <p:pic>
        <p:nvPicPr>
          <p:cNvPr id="5" name="Google Shape;54;p13">
            <a:extLst>
              <a:ext uri="{FF2B5EF4-FFF2-40B4-BE49-F238E27FC236}">
                <a16:creationId xmlns:a16="http://schemas.microsoft.com/office/drawing/2014/main" id="{8867958D-9506-44A7-892D-F9BD423E587D}"/>
              </a:ext>
            </a:extLst>
          </p:cNvPr>
          <p:cNvPicPr preferRelativeResize="0"/>
          <p:nvPr/>
        </p:nvPicPr>
        <p:blipFill>
          <a:blip r:embed="rId2">
            <a:alphaModFix/>
          </a:blip>
          <a:stretch>
            <a:fillRect/>
          </a:stretch>
        </p:blipFill>
        <p:spPr>
          <a:xfrm>
            <a:off x="4572000" y="0"/>
            <a:ext cx="4572000" cy="5143500"/>
          </a:xfrm>
          <a:prstGeom prst="rect">
            <a:avLst/>
          </a:prstGeom>
          <a:noFill/>
          <a:ln>
            <a:noFill/>
          </a:ln>
        </p:spPr>
      </p:pic>
      <p:pic>
        <p:nvPicPr>
          <p:cNvPr id="6" name="Google Shape;55;p13">
            <a:extLst>
              <a:ext uri="{FF2B5EF4-FFF2-40B4-BE49-F238E27FC236}">
                <a16:creationId xmlns:a16="http://schemas.microsoft.com/office/drawing/2014/main" id="{1E4D23A6-5484-437B-874C-51BFBB0E73EB}"/>
              </a:ext>
            </a:extLst>
          </p:cNvPr>
          <p:cNvPicPr preferRelativeResize="0"/>
          <p:nvPr/>
        </p:nvPicPr>
        <p:blipFill>
          <a:blip r:embed="rId3">
            <a:alphaModFix/>
          </a:blip>
          <a:stretch>
            <a:fillRect/>
          </a:stretch>
        </p:blipFill>
        <p:spPr>
          <a:xfrm>
            <a:off x="1166450" y="1549825"/>
            <a:ext cx="6811100" cy="3372650"/>
          </a:xfrm>
          <a:prstGeom prst="rect">
            <a:avLst/>
          </a:prstGeom>
          <a:noFill/>
          <a:ln>
            <a:noFill/>
          </a:ln>
        </p:spPr>
      </p:pic>
      <p:sp>
        <p:nvSpPr>
          <p:cNvPr id="7" name="Google Shape;56;p13">
            <a:extLst>
              <a:ext uri="{FF2B5EF4-FFF2-40B4-BE49-F238E27FC236}">
                <a16:creationId xmlns:a16="http://schemas.microsoft.com/office/drawing/2014/main" id="{23A944C7-E358-4D63-8F7D-41244F2FE573}"/>
              </a:ext>
            </a:extLst>
          </p:cNvPr>
          <p:cNvSpPr txBox="1"/>
          <p:nvPr/>
        </p:nvSpPr>
        <p:spPr>
          <a:xfrm>
            <a:off x="776450" y="402850"/>
            <a:ext cx="7666800" cy="67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3200" b="1" i="1">
                <a:solidFill>
                  <a:srgbClr val="FF0000"/>
                </a:solidFill>
                <a:latin typeface="Arial Black"/>
                <a:ea typeface="Arial Black"/>
                <a:cs typeface="Arial Black"/>
                <a:sym typeface="Arial Black"/>
              </a:rPr>
              <a:t>LO SPRECO ALIMENTARE</a:t>
            </a:r>
            <a:endParaRPr sz="3200" b="1" i="1">
              <a:solidFill>
                <a:srgbClr val="FF0000"/>
              </a:solidFill>
              <a:latin typeface="Arial Black"/>
              <a:ea typeface="Arial Black"/>
              <a:cs typeface="Arial Black"/>
              <a:sym typeface="Arial Black"/>
            </a:endParaRPr>
          </a:p>
        </p:txBody>
      </p:sp>
    </p:spTree>
    <p:extLst>
      <p:ext uri="{BB962C8B-B14F-4D97-AF65-F5344CB8AC3E}">
        <p14:creationId xmlns:p14="http://schemas.microsoft.com/office/powerpoint/2010/main" val="379863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A5FFD6B-7BE0-466A-85B7-221005FAABDF}"/>
              </a:ext>
            </a:extLst>
          </p:cNvPr>
          <p:cNvSpPr>
            <a:spLocks noGrp="1"/>
          </p:cNvSpPr>
          <p:nvPr>
            <p:ph type="ftr" sz="quarter" idx="11"/>
          </p:nvPr>
        </p:nvSpPr>
        <p:spPr/>
        <p:txBody>
          <a:bodyPr/>
          <a:lstStyle/>
          <a:p>
            <a:endParaRPr lang="it-IT" dirty="0">
              <a:solidFill>
                <a:srgbClr val="DFE6D0"/>
              </a:solidFill>
            </a:endParaRPr>
          </a:p>
        </p:txBody>
      </p:sp>
      <p:pic>
        <p:nvPicPr>
          <p:cNvPr id="3" name="Google Shape;61;p14">
            <a:extLst>
              <a:ext uri="{FF2B5EF4-FFF2-40B4-BE49-F238E27FC236}">
                <a16:creationId xmlns:a16="http://schemas.microsoft.com/office/drawing/2014/main" id="{634D5AEB-E4C6-4DD7-996B-A1718F1B7ED0}"/>
              </a:ext>
            </a:extLst>
          </p:cNvPr>
          <p:cNvPicPr preferRelativeResize="0"/>
          <p:nvPr/>
        </p:nvPicPr>
        <p:blipFill>
          <a:blip r:embed="rId2">
            <a:alphaModFix/>
          </a:blip>
          <a:stretch>
            <a:fillRect/>
          </a:stretch>
        </p:blipFill>
        <p:spPr>
          <a:xfrm>
            <a:off x="4572000" y="0"/>
            <a:ext cx="4572000" cy="5143500"/>
          </a:xfrm>
          <a:prstGeom prst="rect">
            <a:avLst/>
          </a:prstGeom>
          <a:noFill/>
          <a:ln>
            <a:noFill/>
          </a:ln>
        </p:spPr>
      </p:pic>
      <p:sp>
        <p:nvSpPr>
          <p:cNvPr id="4" name="Google Shape;62;p14">
            <a:extLst>
              <a:ext uri="{FF2B5EF4-FFF2-40B4-BE49-F238E27FC236}">
                <a16:creationId xmlns:a16="http://schemas.microsoft.com/office/drawing/2014/main" id="{806A91BF-4DFC-4515-97CB-835A8D28A225}"/>
              </a:ext>
            </a:extLst>
          </p:cNvPr>
          <p:cNvSpPr txBox="1"/>
          <p:nvPr/>
        </p:nvSpPr>
        <p:spPr>
          <a:xfrm>
            <a:off x="263500" y="85275"/>
            <a:ext cx="29529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300">
                <a:solidFill>
                  <a:srgbClr val="FF0000"/>
                </a:solidFill>
                <a:latin typeface="Arial Black"/>
                <a:ea typeface="Arial Black"/>
                <a:cs typeface="Arial Black"/>
                <a:sym typeface="Arial Black"/>
              </a:rPr>
              <a:t>COS’E’?</a:t>
            </a:r>
            <a:endParaRPr sz="3300">
              <a:solidFill>
                <a:srgbClr val="FF0000"/>
              </a:solidFill>
              <a:latin typeface="Arial Black"/>
              <a:ea typeface="Arial Black"/>
              <a:cs typeface="Arial Black"/>
              <a:sym typeface="Arial Black"/>
            </a:endParaRPr>
          </a:p>
        </p:txBody>
      </p:sp>
      <p:sp>
        <p:nvSpPr>
          <p:cNvPr id="5" name="Google Shape;63;p14">
            <a:extLst>
              <a:ext uri="{FF2B5EF4-FFF2-40B4-BE49-F238E27FC236}">
                <a16:creationId xmlns:a16="http://schemas.microsoft.com/office/drawing/2014/main" id="{AAD0436E-1099-43F1-A7B5-EDD26E5DD2EA}"/>
              </a:ext>
            </a:extLst>
          </p:cNvPr>
          <p:cNvSpPr txBox="1"/>
          <p:nvPr/>
        </p:nvSpPr>
        <p:spPr>
          <a:xfrm>
            <a:off x="263500" y="888075"/>
            <a:ext cx="4131300" cy="1354500"/>
          </a:xfrm>
          <a:prstGeom prst="rect">
            <a:avLst/>
          </a:prstGeom>
          <a:solidFill>
            <a:schemeClr val="accent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900" b="1"/>
              <a:t>Lo spreco alimentare è l’insieme di tutte le sostanze che, anche se nate per essere “mangiate” non arrivano nei nei nostri piatti.</a:t>
            </a:r>
            <a:endParaRPr sz="1900" b="1"/>
          </a:p>
        </p:txBody>
      </p:sp>
      <p:sp>
        <p:nvSpPr>
          <p:cNvPr id="6" name="Google Shape;64;p14">
            <a:extLst>
              <a:ext uri="{FF2B5EF4-FFF2-40B4-BE49-F238E27FC236}">
                <a16:creationId xmlns:a16="http://schemas.microsoft.com/office/drawing/2014/main" id="{A41F19D7-2F1E-4DD0-BF40-16AE56D977DE}"/>
              </a:ext>
            </a:extLst>
          </p:cNvPr>
          <p:cNvSpPr txBox="1"/>
          <p:nvPr/>
        </p:nvSpPr>
        <p:spPr>
          <a:xfrm>
            <a:off x="374350" y="2648775"/>
            <a:ext cx="3909600" cy="175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1700"/>
              <a:t>Lo spreco alimentare si verifica lungo la fase agroalimentare:</a:t>
            </a:r>
            <a:endParaRPr sz="1700"/>
          </a:p>
          <a:p>
            <a:pPr marL="0" lvl="0" indent="0" algn="ctr" rtl="0">
              <a:spcBef>
                <a:spcPts val="0"/>
              </a:spcBef>
              <a:spcAft>
                <a:spcPts val="0"/>
              </a:spcAft>
              <a:buNone/>
            </a:pPr>
            <a:r>
              <a:rPr lang="it" sz="1700"/>
              <a:t>inizia nei luoghi di produzione delle materie prime, continua lungo la fase della trasformazione e commercio per poi terminare nelle nostre cucine.</a:t>
            </a:r>
            <a:endParaRPr sz="1700"/>
          </a:p>
        </p:txBody>
      </p:sp>
      <p:pic>
        <p:nvPicPr>
          <p:cNvPr id="7" name="Google Shape;65;p14">
            <a:extLst>
              <a:ext uri="{FF2B5EF4-FFF2-40B4-BE49-F238E27FC236}">
                <a16:creationId xmlns:a16="http://schemas.microsoft.com/office/drawing/2014/main" id="{72D9D4B0-4136-4796-9D99-106CB9D213A2}"/>
              </a:ext>
            </a:extLst>
          </p:cNvPr>
          <p:cNvPicPr preferRelativeResize="0"/>
          <p:nvPr/>
        </p:nvPicPr>
        <p:blipFill>
          <a:blip r:embed="rId3">
            <a:alphaModFix/>
          </a:blip>
          <a:stretch>
            <a:fillRect/>
          </a:stretch>
        </p:blipFill>
        <p:spPr>
          <a:xfrm>
            <a:off x="4572000" y="1285875"/>
            <a:ext cx="4572000" cy="2571750"/>
          </a:xfrm>
          <a:prstGeom prst="rect">
            <a:avLst/>
          </a:prstGeom>
          <a:noFill/>
          <a:ln>
            <a:noFill/>
          </a:ln>
        </p:spPr>
      </p:pic>
    </p:spTree>
    <p:extLst>
      <p:ext uri="{BB962C8B-B14F-4D97-AF65-F5344CB8AC3E}">
        <p14:creationId xmlns:p14="http://schemas.microsoft.com/office/powerpoint/2010/main" val="310369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3F0E6261-0016-41CD-87C3-40931D2A781E}"/>
              </a:ext>
            </a:extLst>
          </p:cNvPr>
          <p:cNvSpPr>
            <a:spLocks noGrp="1"/>
          </p:cNvSpPr>
          <p:nvPr>
            <p:ph type="ftr" sz="quarter" idx="11"/>
          </p:nvPr>
        </p:nvSpPr>
        <p:spPr/>
        <p:txBody>
          <a:bodyPr/>
          <a:lstStyle/>
          <a:p>
            <a:endParaRPr lang="it-IT" dirty="0">
              <a:solidFill>
                <a:srgbClr val="DFE6D0"/>
              </a:solidFill>
            </a:endParaRPr>
          </a:p>
        </p:txBody>
      </p:sp>
      <p:sp>
        <p:nvSpPr>
          <p:cNvPr id="4" name="Google Shape;70;p15">
            <a:extLst>
              <a:ext uri="{FF2B5EF4-FFF2-40B4-BE49-F238E27FC236}">
                <a16:creationId xmlns:a16="http://schemas.microsoft.com/office/drawing/2014/main" id="{2ED971A9-19F0-49BB-B4D1-3270B725C316}"/>
              </a:ext>
            </a:extLst>
          </p:cNvPr>
          <p:cNvSpPr txBox="1"/>
          <p:nvPr/>
        </p:nvSpPr>
        <p:spPr>
          <a:xfrm>
            <a:off x="683100" y="111125"/>
            <a:ext cx="7777800" cy="569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it" sz="2500">
                <a:solidFill>
                  <a:srgbClr val="0EC70E"/>
                </a:solidFill>
                <a:latin typeface="Arial Black"/>
                <a:ea typeface="Arial Black"/>
                <a:cs typeface="Arial Black"/>
                <a:sym typeface="Arial Black"/>
              </a:rPr>
              <a:t>SPRECO ALIMENTARE NEI CAMPI</a:t>
            </a:r>
            <a:endParaRPr sz="2500">
              <a:solidFill>
                <a:srgbClr val="0EC70E"/>
              </a:solidFill>
              <a:latin typeface="Arial Black"/>
              <a:ea typeface="Arial Black"/>
              <a:cs typeface="Arial Black"/>
              <a:sym typeface="Arial Black"/>
            </a:endParaRPr>
          </a:p>
        </p:txBody>
      </p:sp>
      <p:sp>
        <p:nvSpPr>
          <p:cNvPr id="5" name="Google Shape;71;p15">
            <a:extLst>
              <a:ext uri="{FF2B5EF4-FFF2-40B4-BE49-F238E27FC236}">
                <a16:creationId xmlns:a16="http://schemas.microsoft.com/office/drawing/2014/main" id="{B8BCB863-9015-4F0A-BE33-C7C302672A74}"/>
              </a:ext>
            </a:extLst>
          </p:cNvPr>
          <p:cNvSpPr txBox="1"/>
          <p:nvPr/>
        </p:nvSpPr>
        <p:spPr>
          <a:xfrm>
            <a:off x="928950" y="1109700"/>
            <a:ext cx="2578800" cy="40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 name="Google Shape;72;p15">
            <a:extLst>
              <a:ext uri="{FF2B5EF4-FFF2-40B4-BE49-F238E27FC236}">
                <a16:creationId xmlns:a16="http://schemas.microsoft.com/office/drawing/2014/main" id="{C0FF967F-886E-4F94-B786-B0040AF63EA3}"/>
              </a:ext>
            </a:extLst>
          </p:cNvPr>
          <p:cNvSpPr txBox="1"/>
          <p:nvPr/>
        </p:nvSpPr>
        <p:spPr>
          <a:xfrm>
            <a:off x="183750" y="680525"/>
            <a:ext cx="8776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900"/>
              <a:t>Ogni anno tonnellate di prodotti agricoli vengono lasciati marcire nei campi.</a:t>
            </a:r>
            <a:endParaRPr sz="1900"/>
          </a:p>
        </p:txBody>
      </p:sp>
      <p:pic>
        <p:nvPicPr>
          <p:cNvPr id="7" name="Google Shape;73;p15">
            <a:extLst>
              <a:ext uri="{FF2B5EF4-FFF2-40B4-BE49-F238E27FC236}">
                <a16:creationId xmlns:a16="http://schemas.microsoft.com/office/drawing/2014/main" id="{88A7DF69-9C98-47E7-A920-67ED426772BE}"/>
              </a:ext>
            </a:extLst>
          </p:cNvPr>
          <p:cNvPicPr preferRelativeResize="0"/>
          <p:nvPr/>
        </p:nvPicPr>
        <p:blipFill>
          <a:blip r:embed="rId2">
            <a:alphaModFix/>
          </a:blip>
          <a:stretch>
            <a:fillRect/>
          </a:stretch>
        </p:blipFill>
        <p:spPr>
          <a:xfrm>
            <a:off x="266375" y="1157525"/>
            <a:ext cx="3523575" cy="1197800"/>
          </a:xfrm>
          <a:prstGeom prst="rect">
            <a:avLst/>
          </a:prstGeom>
          <a:noFill/>
          <a:ln>
            <a:noFill/>
          </a:ln>
        </p:spPr>
      </p:pic>
      <p:pic>
        <p:nvPicPr>
          <p:cNvPr id="8" name="Google Shape;74;p15">
            <a:extLst>
              <a:ext uri="{FF2B5EF4-FFF2-40B4-BE49-F238E27FC236}">
                <a16:creationId xmlns:a16="http://schemas.microsoft.com/office/drawing/2014/main" id="{8E19093E-D3FD-47FD-8F79-44AA72E61AEC}"/>
              </a:ext>
            </a:extLst>
          </p:cNvPr>
          <p:cNvPicPr preferRelativeResize="0"/>
          <p:nvPr/>
        </p:nvPicPr>
        <p:blipFill>
          <a:blip r:embed="rId3">
            <a:alphaModFix/>
          </a:blip>
          <a:stretch>
            <a:fillRect/>
          </a:stretch>
        </p:blipFill>
        <p:spPr>
          <a:xfrm>
            <a:off x="3012225" y="1386273"/>
            <a:ext cx="2466975" cy="1490050"/>
          </a:xfrm>
          <a:prstGeom prst="rect">
            <a:avLst/>
          </a:prstGeom>
          <a:noFill/>
          <a:ln>
            <a:noFill/>
          </a:ln>
        </p:spPr>
      </p:pic>
      <p:pic>
        <p:nvPicPr>
          <p:cNvPr id="9" name="Google Shape;75;p15">
            <a:extLst>
              <a:ext uri="{FF2B5EF4-FFF2-40B4-BE49-F238E27FC236}">
                <a16:creationId xmlns:a16="http://schemas.microsoft.com/office/drawing/2014/main" id="{3BD63118-6978-40B4-8191-0CA266BF9BB7}"/>
              </a:ext>
            </a:extLst>
          </p:cNvPr>
          <p:cNvPicPr preferRelativeResize="0"/>
          <p:nvPr/>
        </p:nvPicPr>
        <p:blipFill>
          <a:blip r:embed="rId4">
            <a:alphaModFix/>
          </a:blip>
          <a:stretch>
            <a:fillRect/>
          </a:stretch>
        </p:blipFill>
        <p:spPr>
          <a:xfrm>
            <a:off x="4976200" y="1157525"/>
            <a:ext cx="3102375" cy="1197800"/>
          </a:xfrm>
          <a:prstGeom prst="rect">
            <a:avLst/>
          </a:prstGeom>
          <a:noFill/>
          <a:ln>
            <a:noFill/>
          </a:ln>
        </p:spPr>
      </p:pic>
      <p:sp>
        <p:nvSpPr>
          <p:cNvPr id="10" name="Google Shape;76;p15">
            <a:extLst>
              <a:ext uri="{FF2B5EF4-FFF2-40B4-BE49-F238E27FC236}">
                <a16:creationId xmlns:a16="http://schemas.microsoft.com/office/drawing/2014/main" id="{6BB8F3E3-812D-4171-8AA7-7131516909F1}"/>
              </a:ext>
            </a:extLst>
          </p:cNvPr>
          <p:cNvSpPr txBox="1"/>
          <p:nvPr/>
        </p:nvSpPr>
        <p:spPr>
          <a:xfrm>
            <a:off x="2128500" y="2876325"/>
            <a:ext cx="48870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1500" b="1"/>
              <a:t>I MANCATI RACCOLTI POSSONO DIPENDERE DA:</a:t>
            </a:r>
            <a:endParaRPr sz="1500" b="1"/>
          </a:p>
        </p:txBody>
      </p:sp>
      <p:cxnSp>
        <p:nvCxnSpPr>
          <p:cNvPr id="11" name="Google Shape;77;p15">
            <a:extLst>
              <a:ext uri="{FF2B5EF4-FFF2-40B4-BE49-F238E27FC236}">
                <a16:creationId xmlns:a16="http://schemas.microsoft.com/office/drawing/2014/main" id="{3B882F89-2F80-4000-8098-3A50E0727AE4}"/>
              </a:ext>
            </a:extLst>
          </p:cNvPr>
          <p:cNvCxnSpPr/>
          <p:nvPr/>
        </p:nvCxnSpPr>
        <p:spPr>
          <a:xfrm flipH="1">
            <a:off x="1538700" y="3078175"/>
            <a:ext cx="655500" cy="342000"/>
          </a:xfrm>
          <a:prstGeom prst="straightConnector1">
            <a:avLst/>
          </a:prstGeom>
          <a:noFill/>
          <a:ln w="9525" cap="flat" cmpd="sng">
            <a:solidFill>
              <a:schemeClr val="dk2"/>
            </a:solidFill>
            <a:prstDash val="solid"/>
            <a:round/>
            <a:headEnd type="none" w="med" len="med"/>
            <a:tailEnd type="triangle" w="med" len="med"/>
          </a:ln>
        </p:spPr>
      </p:cxnSp>
      <p:cxnSp>
        <p:nvCxnSpPr>
          <p:cNvPr id="12" name="Google Shape;78;p15">
            <a:extLst>
              <a:ext uri="{FF2B5EF4-FFF2-40B4-BE49-F238E27FC236}">
                <a16:creationId xmlns:a16="http://schemas.microsoft.com/office/drawing/2014/main" id="{402FC6E2-402D-4E74-AA9C-E56830D1490B}"/>
              </a:ext>
            </a:extLst>
          </p:cNvPr>
          <p:cNvCxnSpPr/>
          <p:nvPr/>
        </p:nvCxnSpPr>
        <p:spPr>
          <a:xfrm>
            <a:off x="5642175" y="3277625"/>
            <a:ext cx="470100" cy="427500"/>
          </a:xfrm>
          <a:prstGeom prst="straightConnector1">
            <a:avLst/>
          </a:prstGeom>
          <a:noFill/>
          <a:ln w="9525" cap="flat" cmpd="sng">
            <a:solidFill>
              <a:schemeClr val="dk2"/>
            </a:solidFill>
            <a:prstDash val="solid"/>
            <a:round/>
            <a:headEnd type="none" w="med" len="med"/>
            <a:tailEnd type="triangle" w="med" len="med"/>
          </a:ln>
        </p:spPr>
      </p:cxnSp>
      <p:sp>
        <p:nvSpPr>
          <p:cNvPr id="13" name="Google Shape;79;p15">
            <a:extLst>
              <a:ext uri="{FF2B5EF4-FFF2-40B4-BE49-F238E27FC236}">
                <a16:creationId xmlns:a16="http://schemas.microsoft.com/office/drawing/2014/main" id="{A3DF73B8-A28D-42BA-A8D0-AC962A222630}"/>
              </a:ext>
            </a:extLst>
          </p:cNvPr>
          <p:cNvSpPr txBox="1"/>
          <p:nvPr/>
        </p:nvSpPr>
        <p:spPr>
          <a:xfrm>
            <a:off x="183750" y="3420175"/>
            <a:ext cx="3905400" cy="173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1800" b="1">
                <a:solidFill>
                  <a:schemeClr val="dk1"/>
                </a:solidFill>
              </a:rPr>
              <a:t>Fattori naturali:</a:t>
            </a:r>
            <a:endParaRPr sz="1800" b="1">
              <a:solidFill>
                <a:schemeClr val="dk1"/>
              </a:solidFill>
            </a:endParaRPr>
          </a:p>
          <a:p>
            <a:pPr marL="0" lvl="0" indent="0" algn="l" rtl="0">
              <a:lnSpc>
                <a:spcPct val="115000"/>
              </a:lnSpc>
              <a:spcBef>
                <a:spcPts val="0"/>
              </a:spcBef>
              <a:spcAft>
                <a:spcPts val="0"/>
              </a:spcAft>
              <a:buNone/>
            </a:pPr>
            <a:r>
              <a:rPr lang="it" sz="1800">
                <a:solidFill>
                  <a:schemeClr val="dk1"/>
                </a:solidFill>
              </a:rPr>
              <a:t>- condizioni metereologiche avverse;</a:t>
            </a:r>
            <a:endParaRPr sz="1800">
              <a:solidFill>
                <a:schemeClr val="dk1"/>
              </a:solidFill>
            </a:endParaRPr>
          </a:p>
          <a:p>
            <a:pPr marL="0" lvl="0" indent="0" algn="l" rtl="0">
              <a:lnSpc>
                <a:spcPct val="115000"/>
              </a:lnSpc>
              <a:spcBef>
                <a:spcPts val="0"/>
              </a:spcBef>
              <a:spcAft>
                <a:spcPts val="0"/>
              </a:spcAft>
              <a:buNone/>
            </a:pPr>
            <a:r>
              <a:rPr lang="it" sz="1800">
                <a:solidFill>
                  <a:schemeClr val="dk1"/>
                </a:solidFill>
              </a:rPr>
              <a:t>- attacchi parassitari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it" sz="1800">
                <a:solidFill>
                  <a:schemeClr val="dk1"/>
                </a:solidFill>
              </a:rPr>
              <a:t>(in questo caso è più esatto parlare di perdita alimentare)</a:t>
            </a:r>
            <a:endParaRPr sz="2100"/>
          </a:p>
        </p:txBody>
      </p:sp>
      <p:sp>
        <p:nvSpPr>
          <p:cNvPr id="14" name="Google Shape;80;p15">
            <a:extLst>
              <a:ext uri="{FF2B5EF4-FFF2-40B4-BE49-F238E27FC236}">
                <a16:creationId xmlns:a16="http://schemas.microsoft.com/office/drawing/2014/main" id="{2C64EFA5-33C1-41F3-B41D-F926F5E6FE53}"/>
              </a:ext>
            </a:extLst>
          </p:cNvPr>
          <p:cNvSpPr txBox="1"/>
          <p:nvPr/>
        </p:nvSpPr>
        <p:spPr>
          <a:xfrm>
            <a:off x="4976200" y="3705125"/>
            <a:ext cx="3905400" cy="134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700" b="1">
                <a:solidFill>
                  <a:schemeClr val="dk1"/>
                </a:solidFill>
              </a:rPr>
              <a:t>Ragioni economiche o estetiche:</a:t>
            </a:r>
            <a:endParaRPr sz="1700" b="1">
              <a:solidFill>
                <a:schemeClr val="dk1"/>
              </a:solidFill>
            </a:endParaRPr>
          </a:p>
          <a:p>
            <a:pPr marL="0" lvl="0" indent="0" algn="l" rtl="0">
              <a:lnSpc>
                <a:spcPct val="115000"/>
              </a:lnSpc>
              <a:spcBef>
                <a:spcPts val="0"/>
              </a:spcBef>
              <a:spcAft>
                <a:spcPts val="0"/>
              </a:spcAft>
              <a:buNone/>
            </a:pPr>
            <a:r>
              <a:rPr lang="it" sz="1700">
                <a:solidFill>
                  <a:schemeClr val="dk1"/>
                </a:solidFill>
              </a:rPr>
              <a:t>- produzione </a:t>
            </a:r>
            <a:r>
              <a:rPr lang="it" sz="1200">
                <a:solidFill>
                  <a:srgbClr val="202124"/>
                </a:solidFill>
                <a:highlight>
                  <a:srgbClr val="FFFFFF"/>
                </a:highlight>
              </a:rPr>
              <a:t>&gt;</a:t>
            </a:r>
            <a:r>
              <a:rPr lang="it" sz="1700">
                <a:solidFill>
                  <a:schemeClr val="dk1"/>
                </a:solidFill>
              </a:rPr>
              <a:t> richiesta </a:t>
            </a:r>
            <a:endParaRPr sz="1700">
              <a:solidFill>
                <a:schemeClr val="dk1"/>
              </a:solidFill>
            </a:endParaRPr>
          </a:p>
          <a:p>
            <a:pPr marL="0" lvl="0" indent="0" algn="l" rtl="0">
              <a:lnSpc>
                <a:spcPct val="115000"/>
              </a:lnSpc>
              <a:spcBef>
                <a:spcPts val="0"/>
              </a:spcBef>
              <a:spcAft>
                <a:spcPts val="0"/>
              </a:spcAft>
              <a:buNone/>
            </a:pPr>
            <a:r>
              <a:rPr lang="it" sz="1700">
                <a:solidFill>
                  <a:schemeClr val="dk1"/>
                </a:solidFill>
              </a:rPr>
              <a:t>- ricavi </a:t>
            </a:r>
            <a:r>
              <a:rPr lang="it" sz="1200">
                <a:solidFill>
                  <a:srgbClr val="202124"/>
                </a:solidFill>
                <a:highlight>
                  <a:srgbClr val="FFFFFF"/>
                </a:highlight>
              </a:rPr>
              <a:t>&lt;</a:t>
            </a:r>
            <a:r>
              <a:rPr lang="it" sz="1700">
                <a:solidFill>
                  <a:schemeClr val="dk1"/>
                </a:solidFill>
              </a:rPr>
              <a:t> costi </a:t>
            </a:r>
            <a:endParaRPr sz="1700">
              <a:solidFill>
                <a:schemeClr val="dk1"/>
              </a:solidFill>
            </a:endParaRPr>
          </a:p>
          <a:p>
            <a:pPr marL="0" lvl="0" indent="0" algn="l" rtl="0">
              <a:lnSpc>
                <a:spcPct val="115000"/>
              </a:lnSpc>
              <a:spcBef>
                <a:spcPts val="0"/>
              </a:spcBef>
              <a:spcAft>
                <a:spcPts val="0"/>
              </a:spcAft>
              <a:buNone/>
            </a:pPr>
            <a:r>
              <a:rPr lang="it" sz="1700">
                <a:solidFill>
                  <a:schemeClr val="dk1"/>
                </a:solidFill>
              </a:rPr>
              <a:t>- prodotti fuori standard di qualità </a:t>
            </a:r>
            <a:endParaRPr sz="2000"/>
          </a:p>
        </p:txBody>
      </p:sp>
    </p:spTree>
    <p:extLst>
      <p:ext uri="{BB962C8B-B14F-4D97-AF65-F5344CB8AC3E}">
        <p14:creationId xmlns:p14="http://schemas.microsoft.com/office/powerpoint/2010/main" val="2283348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5;p16">
            <a:extLst>
              <a:ext uri="{FF2B5EF4-FFF2-40B4-BE49-F238E27FC236}">
                <a16:creationId xmlns:a16="http://schemas.microsoft.com/office/drawing/2014/main" id="{6301EAE7-FE80-4BF1-8665-5B59AE7AE816}"/>
              </a:ext>
            </a:extLst>
          </p:cNvPr>
          <p:cNvPicPr preferRelativeResize="0"/>
          <p:nvPr/>
        </p:nvPicPr>
        <p:blipFill>
          <a:blip r:embed="rId2">
            <a:alphaModFix/>
          </a:blip>
          <a:stretch>
            <a:fillRect/>
          </a:stretch>
        </p:blipFill>
        <p:spPr>
          <a:xfrm>
            <a:off x="4572000" y="0"/>
            <a:ext cx="4572000" cy="5143500"/>
          </a:xfrm>
          <a:prstGeom prst="rect">
            <a:avLst/>
          </a:prstGeom>
          <a:noFill/>
          <a:ln>
            <a:noFill/>
          </a:ln>
        </p:spPr>
      </p:pic>
      <p:sp>
        <p:nvSpPr>
          <p:cNvPr id="5" name="Google Shape;86;p16">
            <a:extLst>
              <a:ext uri="{FF2B5EF4-FFF2-40B4-BE49-F238E27FC236}">
                <a16:creationId xmlns:a16="http://schemas.microsoft.com/office/drawing/2014/main" id="{6C452ECF-9C3F-44CD-9B9E-F824D7C6AD7A}"/>
              </a:ext>
            </a:extLst>
          </p:cNvPr>
          <p:cNvSpPr txBox="1"/>
          <p:nvPr/>
        </p:nvSpPr>
        <p:spPr>
          <a:xfrm>
            <a:off x="185225" y="200075"/>
            <a:ext cx="8406300" cy="74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1700">
                <a:solidFill>
                  <a:schemeClr val="dk1"/>
                </a:solidFill>
              </a:rPr>
              <a:t>Una volta... la spesa si faceva il mercato cittadino, nelle botteghe del vicinato o direttamente dal produttore agricolo, quindi spesa km 0 o a filiera corta.</a:t>
            </a:r>
            <a:endParaRPr sz="1700"/>
          </a:p>
        </p:txBody>
      </p:sp>
      <p:sp>
        <p:nvSpPr>
          <p:cNvPr id="6" name="Google Shape;87;p16">
            <a:extLst>
              <a:ext uri="{FF2B5EF4-FFF2-40B4-BE49-F238E27FC236}">
                <a16:creationId xmlns:a16="http://schemas.microsoft.com/office/drawing/2014/main" id="{B8651F34-9568-4220-826D-81C9963FA435}"/>
              </a:ext>
            </a:extLst>
          </p:cNvPr>
          <p:cNvSpPr txBox="1"/>
          <p:nvPr/>
        </p:nvSpPr>
        <p:spPr>
          <a:xfrm>
            <a:off x="4601950" y="1126200"/>
            <a:ext cx="4572000" cy="211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500" b="1">
                <a:solidFill>
                  <a:srgbClr val="FF0000"/>
                </a:solidFill>
              </a:rPr>
              <a:t>SI, ALLA SPESA AL KM 0 PERCHE’ CONSENTE:</a:t>
            </a:r>
            <a:endParaRPr sz="1500" b="1">
              <a:solidFill>
                <a:srgbClr val="FF0000"/>
              </a:solidFill>
            </a:endParaRPr>
          </a:p>
          <a:p>
            <a:pPr marL="0" lvl="0" indent="0" algn="l" rtl="0">
              <a:lnSpc>
                <a:spcPct val="115000"/>
              </a:lnSpc>
              <a:spcBef>
                <a:spcPts val="0"/>
              </a:spcBef>
              <a:spcAft>
                <a:spcPts val="0"/>
              </a:spcAft>
              <a:buNone/>
            </a:pPr>
            <a:r>
              <a:rPr lang="it" sz="1600">
                <a:solidFill>
                  <a:schemeClr val="dk1"/>
                </a:solidFill>
              </a:rPr>
              <a:t>al consumatore di acquistare prodotti di stagione, freschi e di qualità a prezzi minori </a:t>
            </a:r>
            <a:endParaRPr sz="1600">
              <a:solidFill>
                <a:schemeClr val="dk1"/>
              </a:solidFill>
            </a:endParaRPr>
          </a:p>
          <a:p>
            <a:pPr marL="0" lvl="0" indent="0" algn="l" rtl="0">
              <a:lnSpc>
                <a:spcPct val="115000"/>
              </a:lnSpc>
              <a:spcBef>
                <a:spcPts val="0"/>
              </a:spcBef>
              <a:spcAft>
                <a:spcPts val="0"/>
              </a:spcAft>
              <a:buNone/>
            </a:pP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it" sz="1600">
                <a:solidFill>
                  <a:schemeClr val="dk1"/>
                </a:solidFill>
              </a:rPr>
              <a:t>al produttore di richiedere un prezzo che lo ripaga del lavoro fatto senza doversi piegare ai prezzi imposti dalla grande distribuzione.</a:t>
            </a:r>
            <a:endParaRPr sz="1900"/>
          </a:p>
        </p:txBody>
      </p:sp>
      <p:pic>
        <p:nvPicPr>
          <p:cNvPr id="7" name="Google Shape;88;p16">
            <a:extLst>
              <a:ext uri="{FF2B5EF4-FFF2-40B4-BE49-F238E27FC236}">
                <a16:creationId xmlns:a16="http://schemas.microsoft.com/office/drawing/2014/main" id="{0826A9D2-E201-4410-AC9C-381779AF5300}"/>
              </a:ext>
            </a:extLst>
          </p:cNvPr>
          <p:cNvPicPr preferRelativeResize="0"/>
          <p:nvPr/>
        </p:nvPicPr>
        <p:blipFill>
          <a:blip r:embed="rId3">
            <a:alphaModFix/>
          </a:blip>
          <a:stretch>
            <a:fillRect/>
          </a:stretch>
        </p:blipFill>
        <p:spPr>
          <a:xfrm>
            <a:off x="185225" y="947375"/>
            <a:ext cx="4260125" cy="2286000"/>
          </a:xfrm>
          <a:prstGeom prst="rect">
            <a:avLst/>
          </a:prstGeom>
          <a:noFill/>
          <a:ln>
            <a:noFill/>
          </a:ln>
        </p:spPr>
      </p:pic>
      <p:sp>
        <p:nvSpPr>
          <p:cNvPr id="8" name="Google Shape;89;p16">
            <a:extLst>
              <a:ext uri="{FF2B5EF4-FFF2-40B4-BE49-F238E27FC236}">
                <a16:creationId xmlns:a16="http://schemas.microsoft.com/office/drawing/2014/main" id="{C2361951-8352-46DA-AAFA-34C1326869A6}"/>
              </a:ext>
            </a:extLst>
          </p:cNvPr>
          <p:cNvSpPr txBox="1"/>
          <p:nvPr/>
        </p:nvSpPr>
        <p:spPr>
          <a:xfrm>
            <a:off x="185225" y="3420125"/>
            <a:ext cx="8676900" cy="176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700" b="1">
                <a:solidFill>
                  <a:srgbClr val="FF0000"/>
                </a:solidFill>
              </a:rPr>
              <a:t> Inoltre comporta: </a:t>
            </a:r>
            <a:endParaRPr sz="1700" b="1">
              <a:solidFill>
                <a:srgbClr val="FF0000"/>
              </a:solidFill>
            </a:endParaRPr>
          </a:p>
          <a:p>
            <a:pPr marL="0" lvl="0" indent="0" algn="l" rtl="0">
              <a:lnSpc>
                <a:spcPct val="115000"/>
              </a:lnSpc>
              <a:spcBef>
                <a:spcPts val="0"/>
              </a:spcBef>
              <a:spcAft>
                <a:spcPts val="0"/>
              </a:spcAft>
              <a:buNone/>
            </a:pPr>
            <a:r>
              <a:rPr lang="it" sz="1500">
                <a:solidFill>
                  <a:schemeClr val="dk1"/>
                </a:solidFill>
              </a:rPr>
              <a:t>meno emissioni di anidride carbonica perché i prodotti non devono essere trasportati lontano;</a:t>
            </a:r>
            <a:endParaRPr sz="1500">
              <a:solidFill>
                <a:schemeClr val="dk1"/>
              </a:solidFill>
            </a:endParaRPr>
          </a:p>
          <a:p>
            <a:pPr marL="0" lvl="0" indent="0" algn="l" rtl="0">
              <a:lnSpc>
                <a:spcPct val="115000"/>
              </a:lnSpc>
              <a:spcBef>
                <a:spcPts val="0"/>
              </a:spcBef>
              <a:spcAft>
                <a:spcPts val="0"/>
              </a:spcAft>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it" sz="1500">
                <a:solidFill>
                  <a:schemeClr val="dk1"/>
                </a:solidFill>
              </a:rPr>
              <a:t>Meno spreco di acqua ed energia per i processi di lavaggio e confezionamento; niente plastica e cartone per l'imballaggio.</a:t>
            </a:r>
            <a:endParaRPr sz="15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0569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4;p17">
            <a:extLst>
              <a:ext uri="{FF2B5EF4-FFF2-40B4-BE49-F238E27FC236}">
                <a16:creationId xmlns:a16="http://schemas.microsoft.com/office/drawing/2014/main" id="{1B39AF3E-C595-4612-8B7D-9CD160605893}"/>
              </a:ext>
            </a:extLst>
          </p:cNvPr>
          <p:cNvPicPr preferRelativeResize="0"/>
          <p:nvPr/>
        </p:nvPicPr>
        <p:blipFill>
          <a:blip r:embed="rId2">
            <a:alphaModFix/>
          </a:blip>
          <a:stretch>
            <a:fillRect/>
          </a:stretch>
        </p:blipFill>
        <p:spPr>
          <a:xfrm>
            <a:off x="4572000" y="0"/>
            <a:ext cx="4572000" cy="5143500"/>
          </a:xfrm>
          <a:prstGeom prst="rect">
            <a:avLst/>
          </a:prstGeom>
          <a:noFill/>
          <a:ln>
            <a:noFill/>
          </a:ln>
        </p:spPr>
      </p:pic>
      <p:pic>
        <p:nvPicPr>
          <p:cNvPr id="4" name="Google Shape;95;p17">
            <a:extLst>
              <a:ext uri="{FF2B5EF4-FFF2-40B4-BE49-F238E27FC236}">
                <a16:creationId xmlns:a16="http://schemas.microsoft.com/office/drawing/2014/main" id="{9B109D3F-7EE7-4C0A-83DD-D4D8D026DE2D}"/>
              </a:ext>
            </a:extLst>
          </p:cNvPr>
          <p:cNvPicPr preferRelativeResize="0"/>
          <p:nvPr/>
        </p:nvPicPr>
        <p:blipFill>
          <a:blip r:embed="rId3">
            <a:alphaModFix/>
          </a:blip>
          <a:stretch>
            <a:fillRect/>
          </a:stretch>
        </p:blipFill>
        <p:spPr>
          <a:xfrm>
            <a:off x="152400" y="152400"/>
            <a:ext cx="4064975" cy="2612299"/>
          </a:xfrm>
          <a:prstGeom prst="rect">
            <a:avLst/>
          </a:prstGeom>
          <a:noFill/>
          <a:ln>
            <a:noFill/>
          </a:ln>
        </p:spPr>
      </p:pic>
      <p:sp>
        <p:nvSpPr>
          <p:cNvPr id="5" name="Google Shape;96;p17">
            <a:extLst>
              <a:ext uri="{FF2B5EF4-FFF2-40B4-BE49-F238E27FC236}">
                <a16:creationId xmlns:a16="http://schemas.microsoft.com/office/drawing/2014/main" id="{D34E8904-F3AD-4E44-8B6F-F2EBF69B1E81}"/>
              </a:ext>
            </a:extLst>
          </p:cNvPr>
          <p:cNvSpPr txBox="1"/>
          <p:nvPr/>
        </p:nvSpPr>
        <p:spPr>
          <a:xfrm>
            <a:off x="57000" y="2878700"/>
            <a:ext cx="4887000" cy="172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500" b="1"/>
              <a:t>NON CI ALIMENTIAMO NEL MODO EQUILIBRATO.</a:t>
            </a:r>
            <a:endParaRPr sz="1500" b="1"/>
          </a:p>
          <a:p>
            <a:pPr marL="0" lvl="0" indent="0" algn="l" rtl="0">
              <a:spcBef>
                <a:spcPts val="0"/>
              </a:spcBef>
              <a:spcAft>
                <a:spcPts val="0"/>
              </a:spcAft>
              <a:buNone/>
            </a:pPr>
            <a:endParaRPr/>
          </a:p>
          <a:p>
            <a:pPr marL="0" lvl="0" indent="0" algn="ctr" rtl="0">
              <a:lnSpc>
                <a:spcPct val="115000"/>
              </a:lnSpc>
              <a:spcBef>
                <a:spcPts val="0"/>
              </a:spcBef>
              <a:spcAft>
                <a:spcPts val="0"/>
              </a:spcAft>
              <a:buClr>
                <a:schemeClr val="dk1"/>
              </a:buClr>
              <a:buSzPts val="1100"/>
              <a:buFont typeface="Arial"/>
              <a:buNone/>
            </a:pPr>
            <a:r>
              <a:rPr lang="it" sz="1600">
                <a:solidFill>
                  <a:schemeClr val="dk1"/>
                </a:solidFill>
              </a:rPr>
              <a:t>Negli sprechi alimentari si include anche l'eccessiva nutrizione di un individuo, ovvero la differenza tra le quantitativo di cibo che ogni persona consuma e quello di cui hai realmente bisogno.</a:t>
            </a:r>
            <a:endParaRPr sz="1600">
              <a:solidFill>
                <a:schemeClr val="dk1"/>
              </a:solidFill>
            </a:endParaRPr>
          </a:p>
        </p:txBody>
      </p:sp>
      <p:pic>
        <p:nvPicPr>
          <p:cNvPr id="6" name="Google Shape;97;p17">
            <a:extLst>
              <a:ext uri="{FF2B5EF4-FFF2-40B4-BE49-F238E27FC236}">
                <a16:creationId xmlns:a16="http://schemas.microsoft.com/office/drawing/2014/main" id="{C84B3BCB-E8F3-465A-83DD-2211259C2663}"/>
              </a:ext>
            </a:extLst>
          </p:cNvPr>
          <p:cNvPicPr preferRelativeResize="0"/>
          <p:nvPr/>
        </p:nvPicPr>
        <p:blipFill rotWithShape="1">
          <a:blip r:embed="rId4">
            <a:alphaModFix/>
          </a:blip>
          <a:srcRect l="-3360" r="3359"/>
          <a:stretch/>
        </p:blipFill>
        <p:spPr>
          <a:xfrm>
            <a:off x="4495319" y="152407"/>
            <a:ext cx="4572001" cy="2651440"/>
          </a:xfrm>
          <a:prstGeom prst="rect">
            <a:avLst/>
          </a:prstGeom>
          <a:noFill/>
          <a:ln>
            <a:noFill/>
          </a:ln>
        </p:spPr>
      </p:pic>
      <p:pic>
        <p:nvPicPr>
          <p:cNvPr id="7" name="Google Shape;98;p17">
            <a:extLst>
              <a:ext uri="{FF2B5EF4-FFF2-40B4-BE49-F238E27FC236}">
                <a16:creationId xmlns:a16="http://schemas.microsoft.com/office/drawing/2014/main" id="{C4B16716-15C4-47DB-8661-C02B78A5432E}"/>
              </a:ext>
            </a:extLst>
          </p:cNvPr>
          <p:cNvPicPr preferRelativeResize="0"/>
          <p:nvPr/>
        </p:nvPicPr>
        <p:blipFill>
          <a:blip r:embed="rId5">
            <a:alphaModFix/>
          </a:blip>
          <a:stretch>
            <a:fillRect/>
          </a:stretch>
        </p:blipFill>
        <p:spPr>
          <a:xfrm>
            <a:off x="4834435" y="2878700"/>
            <a:ext cx="4232890" cy="2227075"/>
          </a:xfrm>
          <a:prstGeom prst="rect">
            <a:avLst/>
          </a:prstGeom>
          <a:noFill/>
          <a:ln>
            <a:noFill/>
          </a:ln>
        </p:spPr>
      </p:pic>
    </p:spTree>
    <p:extLst>
      <p:ext uri="{BB962C8B-B14F-4D97-AF65-F5344CB8AC3E}">
        <p14:creationId xmlns:p14="http://schemas.microsoft.com/office/powerpoint/2010/main" val="810024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85C5D0E-53EB-4392-A809-3A3DB73719AE}"/>
              </a:ext>
            </a:extLst>
          </p:cNvPr>
          <p:cNvSpPr>
            <a:spLocks noGrp="1"/>
          </p:cNvSpPr>
          <p:nvPr>
            <p:ph type="ftr" sz="quarter" idx="11"/>
          </p:nvPr>
        </p:nvSpPr>
        <p:spPr/>
        <p:txBody>
          <a:bodyPr/>
          <a:lstStyle/>
          <a:p>
            <a:endParaRPr lang="it-IT" dirty="0">
              <a:solidFill>
                <a:srgbClr val="DFE6D0"/>
              </a:solidFill>
            </a:endParaRPr>
          </a:p>
        </p:txBody>
      </p:sp>
      <p:pic>
        <p:nvPicPr>
          <p:cNvPr id="11" name="Immagine 10">
            <a:extLst>
              <a:ext uri="{FF2B5EF4-FFF2-40B4-BE49-F238E27FC236}">
                <a16:creationId xmlns:a16="http://schemas.microsoft.com/office/drawing/2014/main" id="{45C5F43D-D7EE-48CC-A703-E2B4B8FB0B57}"/>
              </a:ext>
            </a:extLst>
          </p:cNvPr>
          <p:cNvPicPr>
            <a:picLocks noChangeAspect="1"/>
          </p:cNvPicPr>
          <p:nvPr/>
        </p:nvPicPr>
        <p:blipFill>
          <a:blip r:embed="rId2"/>
          <a:stretch>
            <a:fillRect/>
          </a:stretch>
        </p:blipFill>
        <p:spPr>
          <a:xfrm>
            <a:off x="1304261" y="816637"/>
            <a:ext cx="6535478" cy="5224725"/>
          </a:xfrm>
          <a:prstGeom prst="rect">
            <a:avLst/>
          </a:prstGeom>
        </p:spPr>
      </p:pic>
    </p:spTree>
    <p:extLst>
      <p:ext uri="{BB962C8B-B14F-4D97-AF65-F5344CB8AC3E}">
        <p14:creationId xmlns:p14="http://schemas.microsoft.com/office/powerpoint/2010/main" val="1102766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FC6EE70C-8715-4B2B-A372-107BBA14AD50}"/>
              </a:ext>
            </a:extLst>
          </p:cNvPr>
          <p:cNvSpPr>
            <a:spLocks noGrp="1"/>
          </p:cNvSpPr>
          <p:nvPr>
            <p:ph type="ftr" sz="quarter" idx="11"/>
          </p:nvPr>
        </p:nvSpPr>
        <p:spPr/>
        <p:txBody>
          <a:bodyPr/>
          <a:lstStyle/>
          <a:p>
            <a:endParaRPr lang="it-IT" dirty="0">
              <a:solidFill>
                <a:srgbClr val="DFE6D0"/>
              </a:solidFill>
            </a:endParaRPr>
          </a:p>
        </p:txBody>
      </p:sp>
      <p:pic>
        <p:nvPicPr>
          <p:cNvPr id="3" name="Google Shape;115;p19">
            <a:extLst>
              <a:ext uri="{FF2B5EF4-FFF2-40B4-BE49-F238E27FC236}">
                <a16:creationId xmlns:a16="http://schemas.microsoft.com/office/drawing/2014/main" id="{34E330C1-4457-4CDF-83A3-FE9EAD944E3F}"/>
              </a:ext>
            </a:extLst>
          </p:cNvPr>
          <p:cNvPicPr preferRelativeResize="0"/>
          <p:nvPr/>
        </p:nvPicPr>
        <p:blipFill>
          <a:blip r:embed="rId2">
            <a:alphaModFix/>
          </a:blip>
          <a:stretch>
            <a:fillRect/>
          </a:stretch>
        </p:blipFill>
        <p:spPr>
          <a:xfrm>
            <a:off x="4572000" y="0"/>
            <a:ext cx="4572000" cy="5143500"/>
          </a:xfrm>
          <a:prstGeom prst="rect">
            <a:avLst/>
          </a:prstGeom>
          <a:noFill/>
          <a:ln>
            <a:noFill/>
          </a:ln>
        </p:spPr>
      </p:pic>
      <p:sp>
        <p:nvSpPr>
          <p:cNvPr id="4" name="Google Shape;116;p19">
            <a:extLst>
              <a:ext uri="{FF2B5EF4-FFF2-40B4-BE49-F238E27FC236}">
                <a16:creationId xmlns:a16="http://schemas.microsoft.com/office/drawing/2014/main" id="{A9C4996B-6081-484E-8932-90C60EBB70C4}"/>
              </a:ext>
            </a:extLst>
          </p:cNvPr>
          <p:cNvSpPr txBox="1"/>
          <p:nvPr/>
        </p:nvSpPr>
        <p:spPr>
          <a:xfrm>
            <a:off x="138725" y="152400"/>
            <a:ext cx="4284000" cy="467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600">
                <a:solidFill>
                  <a:schemeClr val="dk1"/>
                </a:solidFill>
              </a:rPr>
              <a:t>Lo spreco alimentare nelle case degli italiani è di circa 36 kg all'anno pro capite, e cresce durante l'estate.</a:t>
            </a:r>
            <a:endParaRPr sz="1600">
              <a:solidFill>
                <a:schemeClr val="dk1"/>
              </a:solidFill>
            </a:endParaRPr>
          </a:p>
          <a:p>
            <a:pPr marL="0" lvl="0" indent="0" algn="l" rtl="0">
              <a:lnSpc>
                <a:spcPct val="115000"/>
              </a:lnSpc>
              <a:spcBef>
                <a:spcPts val="0"/>
              </a:spcBef>
              <a:spcAft>
                <a:spcPts val="0"/>
              </a:spcAft>
              <a:buNone/>
            </a:pPr>
            <a:r>
              <a:rPr lang="it" sz="1600">
                <a:solidFill>
                  <a:schemeClr val="dk1"/>
                </a:solidFill>
              </a:rPr>
              <a:t>Il problema resta rilevante perché ogni famiglia italiana butta nella spazzatura cibo per un valore di 4,91 € la settimana per un totale di 6,5 miliardi.</a:t>
            </a:r>
            <a:endParaRPr sz="1600">
              <a:solidFill>
                <a:schemeClr val="dk1"/>
              </a:solidFill>
            </a:endParaRPr>
          </a:p>
          <a:p>
            <a:pPr marL="0" lvl="0" indent="0" algn="l" rtl="0">
              <a:lnSpc>
                <a:spcPct val="115000"/>
              </a:lnSpc>
              <a:spcBef>
                <a:spcPts val="0"/>
              </a:spcBef>
              <a:spcAft>
                <a:spcPts val="0"/>
              </a:spcAft>
              <a:buNone/>
            </a:pPr>
            <a:r>
              <a:rPr lang="it" sz="1600">
                <a:solidFill>
                  <a:schemeClr val="dk1"/>
                </a:solidFill>
              </a:rPr>
              <a:t>Il 29 settembre 2020 è stata creata per la prima volta la giornata internazionale </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it" sz="1600">
                <a:solidFill>
                  <a:schemeClr val="dk1"/>
                </a:solidFill>
              </a:rPr>
              <a:t>sulla consapevolezza degli sprechi e la perdita alimentare, un'iniziativa nata proprio nel 2020 in contemporanea con l'emergenza covid che ha spinto le persone verso una sensibilizzazione globale sulla necessità di ripensare al modo in cui il cibo viene prodotto distribuito e consumato.</a:t>
            </a:r>
            <a:endParaRPr sz="1900"/>
          </a:p>
        </p:txBody>
      </p:sp>
      <p:pic>
        <p:nvPicPr>
          <p:cNvPr id="5" name="Google Shape;117;p19">
            <a:extLst>
              <a:ext uri="{FF2B5EF4-FFF2-40B4-BE49-F238E27FC236}">
                <a16:creationId xmlns:a16="http://schemas.microsoft.com/office/drawing/2014/main" id="{38D13E61-15E2-4319-B78C-CC2DC09674A3}"/>
              </a:ext>
            </a:extLst>
          </p:cNvPr>
          <p:cNvPicPr preferRelativeResize="0"/>
          <p:nvPr/>
        </p:nvPicPr>
        <p:blipFill>
          <a:blip r:embed="rId3">
            <a:alphaModFix/>
          </a:blip>
          <a:stretch>
            <a:fillRect/>
          </a:stretch>
        </p:blipFill>
        <p:spPr>
          <a:xfrm>
            <a:off x="4656838" y="297725"/>
            <a:ext cx="4402325" cy="4548050"/>
          </a:xfrm>
          <a:prstGeom prst="rect">
            <a:avLst/>
          </a:prstGeom>
          <a:noFill/>
          <a:ln>
            <a:noFill/>
          </a:ln>
        </p:spPr>
      </p:pic>
    </p:spTree>
    <p:extLst>
      <p:ext uri="{BB962C8B-B14F-4D97-AF65-F5344CB8AC3E}">
        <p14:creationId xmlns:p14="http://schemas.microsoft.com/office/powerpoint/2010/main" val="2866719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223850E0-23DC-49D9-89DA-6E340BF2C50D}"/>
              </a:ext>
            </a:extLst>
          </p:cNvPr>
          <p:cNvSpPr>
            <a:spLocks noGrp="1"/>
          </p:cNvSpPr>
          <p:nvPr>
            <p:ph type="ftr" sz="quarter" idx="11"/>
          </p:nvPr>
        </p:nvSpPr>
        <p:spPr/>
        <p:txBody>
          <a:bodyPr/>
          <a:lstStyle/>
          <a:p>
            <a:endParaRPr lang="it-IT" dirty="0">
              <a:solidFill>
                <a:srgbClr val="DFE6D0"/>
              </a:solidFill>
            </a:endParaRPr>
          </a:p>
        </p:txBody>
      </p:sp>
      <p:pic>
        <p:nvPicPr>
          <p:cNvPr id="3" name="Google Shape;123;p20">
            <a:extLst>
              <a:ext uri="{FF2B5EF4-FFF2-40B4-BE49-F238E27FC236}">
                <a16:creationId xmlns:a16="http://schemas.microsoft.com/office/drawing/2014/main" id="{6D19FFF6-A9ED-416C-AC88-E47543C6042A}"/>
              </a:ext>
            </a:extLst>
          </p:cNvPr>
          <p:cNvPicPr preferRelativeResize="0"/>
          <p:nvPr/>
        </p:nvPicPr>
        <p:blipFill>
          <a:blip r:embed="rId2">
            <a:alphaModFix/>
          </a:blip>
          <a:stretch>
            <a:fillRect/>
          </a:stretch>
        </p:blipFill>
        <p:spPr>
          <a:xfrm>
            <a:off x="181838" y="325450"/>
            <a:ext cx="8780325" cy="4492600"/>
          </a:xfrm>
          <a:prstGeom prst="rect">
            <a:avLst/>
          </a:prstGeom>
          <a:noFill/>
          <a:ln>
            <a:noFill/>
          </a:ln>
        </p:spPr>
      </p:pic>
    </p:spTree>
    <p:extLst>
      <p:ext uri="{BB962C8B-B14F-4D97-AF65-F5344CB8AC3E}">
        <p14:creationId xmlns:p14="http://schemas.microsoft.com/office/powerpoint/2010/main" val="3285579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856DE153-DB7E-4C70-9CD0-45B4F7105752}"/>
              </a:ext>
            </a:extLst>
          </p:cNvPr>
          <p:cNvSpPr>
            <a:spLocks noGrp="1"/>
          </p:cNvSpPr>
          <p:nvPr>
            <p:ph type="ftr" sz="quarter" idx="11"/>
          </p:nvPr>
        </p:nvSpPr>
        <p:spPr/>
        <p:txBody>
          <a:bodyPr/>
          <a:lstStyle/>
          <a:p>
            <a:endParaRPr lang="it-IT" dirty="0">
              <a:solidFill>
                <a:srgbClr val="DFE6D0"/>
              </a:solidFill>
            </a:endParaRPr>
          </a:p>
        </p:txBody>
      </p:sp>
      <p:pic>
        <p:nvPicPr>
          <p:cNvPr id="3" name="Google Shape;128;p21">
            <a:extLst>
              <a:ext uri="{FF2B5EF4-FFF2-40B4-BE49-F238E27FC236}">
                <a16:creationId xmlns:a16="http://schemas.microsoft.com/office/drawing/2014/main" id="{354DC14C-DDFA-4B67-A73E-02A5585CE8BB}"/>
              </a:ext>
            </a:extLst>
          </p:cNvPr>
          <p:cNvPicPr preferRelativeResize="0"/>
          <p:nvPr/>
        </p:nvPicPr>
        <p:blipFill>
          <a:blip r:embed="rId2">
            <a:alphaModFix/>
          </a:blip>
          <a:stretch>
            <a:fillRect/>
          </a:stretch>
        </p:blipFill>
        <p:spPr>
          <a:xfrm>
            <a:off x="3535150" y="96850"/>
            <a:ext cx="5531899" cy="4838699"/>
          </a:xfrm>
          <a:prstGeom prst="rect">
            <a:avLst/>
          </a:prstGeom>
          <a:noFill/>
          <a:ln>
            <a:noFill/>
          </a:ln>
        </p:spPr>
      </p:pic>
      <p:sp>
        <p:nvSpPr>
          <p:cNvPr id="4" name="Google Shape;129;p21">
            <a:extLst>
              <a:ext uri="{FF2B5EF4-FFF2-40B4-BE49-F238E27FC236}">
                <a16:creationId xmlns:a16="http://schemas.microsoft.com/office/drawing/2014/main" id="{D03025D6-8996-4005-8E4C-D047C735C21C}"/>
              </a:ext>
            </a:extLst>
          </p:cNvPr>
          <p:cNvSpPr txBox="1"/>
          <p:nvPr/>
        </p:nvSpPr>
        <p:spPr>
          <a:xfrm>
            <a:off x="111000" y="96850"/>
            <a:ext cx="3424200" cy="563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500">
                <a:solidFill>
                  <a:schemeClr val="dk1"/>
                </a:solidFill>
              </a:rPr>
              <a:t>Dal 2014 il numero globale di persone colpite dalla fame è in continuo aumento e oggi si contano 820 milioni di uomini donne e bambini che soffrono di denutrizione. Tuttavia ogni anno circa un terzo del cibo commestibile pari a 1,3 miliardi di tonnellate viene sprecato con un costo per l'economia globale di circa 750 miliardi di dollari all'anno.</a:t>
            </a:r>
            <a:endParaRPr sz="1500">
              <a:solidFill>
                <a:schemeClr val="dk1"/>
              </a:solidFill>
            </a:endParaRPr>
          </a:p>
          <a:p>
            <a:pPr marL="0" lvl="0" indent="0" algn="l" rtl="0">
              <a:lnSpc>
                <a:spcPct val="115000"/>
              </a:lnSpc>
              <a:spcBef>
                <a:spcPts val="0"/>
              </a:spcBef>
              <a:spcAft>
                <a:spcPts val="0"/>
              </a:spcAft>
              <a:buNone/>
            </a:pPr>
            <a:endParaRPr sz="1500">
              <a:solidFill>
                <a:schemeClr val="dk1"/>
              </a:solidFill>
            </a:endParaRPr>
          </a:p>
          <a:p>
            <a:pPr marL="0" lvl="0" indent="0" algn="l" rtl="0">
              <a:lnSpc>
                <a:spcPct val="115000"/>
              </a:lnSpc>
              <a:spcBef>
                <a:spcPts val="0"/>
              </a:spcBef>
              <a:spcAft>
                <a:spcPts val="0"/>
              </a:spcAft>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it" sz="1500">
                <a:solidFill>
                  <a:schemeClr val="dk1"/>
                </a:solidFill>
              </a:rPr>
              <a:t>Oltre al danno economico si aggiunge anche quello ambientale, infatti lo spreco alimentare è responsabile di circa 4,4 miliardi di tonnellate di gas serra emesso nell’atmosfera e di consumo di acqua pari a 170 miliardi di metri cubi.</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55475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A18AB6-6AAE-47D0-AE16-55AA2457B744}"/>
              </a:ext>
            </a:extLst>
          </p:cNvPr>
          <p:cNvSpPr>
            <a:spLocks noGrp="1"/>
          </p:cNvSpPr>
          <p:nvPr>
            <p:ph type="title"/>
          </p:nvPr>
        </p:nvSpPr>
        <p:spPr/>
        <p:txBody>
          <a:bodyPr>
            <a:normAutofit/>
          </a:bodyPr>
          <a:lstStyle/>
          <a:p>
            <a:r>
              <a:rPr lang="it-IT" sz="2700" dirty="0">
                <a:solidFill>
                  <a:srgbClr val="000000"/>
                </a:solidFill>
                <a:latin typeface="Arial" panose="020B0604020202020204" pitchFamily="34" charset="0"/>
              </a:rPr>
              <a:t>Paleolitico vs Neolitico </a:t>
            </a:r>
            <a:endParaRPr lang="it-IT" sz="2700" dirty="0"/>
          </a:p>
        </p:txBody>
      </p:sp>
      <p:sp>
        <p:nvSpPr>
          <p:cNvPr id="3" name="Segnaposto contenuto 2">
            <a:extLst>
              <a:ext uri="{FF2B5EF4-FFF2-40B4-BE49-F238E27FC236}">
                <a16:creationId xmlns:a16="http://schemas.microsoft.com/office/drawing/2014/main" id="{95084880-6E37-48F3-BD22-AD2E88597B98}"/>
              </a:ext>
            </a:extLst>
          </p:cNvPr>
          <p:cNvSpPr>
            <a:spLocks noGrp="1"/>
          </p:cNvSpPr>
          <p:nvPr>
            <p:ph idx="1"/>
          </p:nvPr>
        </p:nvSpPr>
        <p:spPr/>
        <p:txBody>
          <a:bodyPr>
            <a:normAutofit/>
          </a:bodyPr>
          <a:lstStyle/>
          <a:p>
            <a:pPr indent="-257175" algn="ctr">
              <a:spcBef>
                <a:spcPts val="0"/>
              </a:spcBef>
            </a:pPr>
            <a:r>
              <a:rPr lang="it-IT" sz="2700" dirty="0">
                <a:solidFill>
                  <a:srgbClr val="000000"/>
                </a:solidFill>
                <a:latin typeface="Arial" panose="020B0604020202020204" pitchFamily="34" charset="0"/>
              </a:rPr>
              <a:t>Nel Paleolitico l’uomo si cibava di frutti che crescevano spontaneamente e di animali che cacciava. </a:t>
            </a:r>
            <a:endParaRPr lang="it-IT" sz="2700" dirty="0"/>
          </a:p>
          <a:p>
            <a:pPr indent="-257175" algn="ctr">
              <a:spcBef>
                <a:spcPts val="480"/>
              </a:spcBef>
            </a:pPr>
            <a:r>
              <a:rPr lang="it-IT" sz="2700" dirty="0">
                <a:solidFill>
                  <a:srgbClr val="000000"/>
                </a:solidFill>
                <a:latin typeface="Arial" panose="020B0604020202020204" pitchFamily="34" charset="0"/>
              </a:rPr>
              <a:t>Nel Neolitico inizia a coltivare i frutti a lui più graditi e ad allevare gli animali. </a:t>
            </a:r>
            <a:endParaRPr lang="it-IT" sz="2700" dirty="0"/>
          </a:p>
          <a:p>
            <a:br>
              <a:rPr lang="it-IT" sz="2700" dirty="0"/>
            </a:br>
            <a:endParaRPr lang="it-IT" sz="2700" dirty="0"/>
          </a:p>
        </p:txBody>
      </p:sp>
    </p:spTree>
    <p:extLst>
      <p:ext uri="{BB962C8B-B14F-4D97-AF65-F5344CB8AC3E}">
        <p14:creationId xmlns:p14="http://schemas.microsoft.com/office/powerpoint/2010/main" val="417442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0DE05C97-4460-4B30-B825-481F351B5D06}"/>
              </a:ext>
            </a:extLst>
          </p:cNvPr>
          <p:cNvSpPr>
            <a:spLocks noGrp="1"/>
          </p:cNvSpPr>
          <p:nvPr>
            <p:ph type="ftr" sz="quarter" idx="11"/>
          </p:nvPr>
        </p:nvSpPr>
        <p:spPr/>
        <p:txBody>
          <a:bodyPr/>
          <a:lstStyle/>
          <a:p>
            <a:endParaRPr lang="it-IT" dirty="0">
              <a:solidFill>
                <a:srgbClr val="DFE6D0"/>
              </a:solidFill>
            </a:endParaRPr>
          </a:p>
        </p:txBody>
      </p:sp>
      <p:pic>
        <p:nvPicPr>
          <p:cNvPr id="4" name="Immagine 3">
            <a:extLst>
              <a:ext uri="{FF2B5EF4-FFF2-40B4-BE49-F238E27FC236}">
                <a16:creationId xmlns:a16="http://schemas.microsoft.com/office/drawing/2014/main" id="{D2B050AB-F26B-4E37-9AF2-C837FFDBEC0E}"/>
              </a:ext>
            </a:extLst>
          </p:cNvPr>
          <p:cNvPicPr>
            <a:picLocks noChangeAspect="1"/>
          </p:cNvPicPr>
          <p:nvPr/>
        </p:nvPicPr>
        <p:blipFill>
          <a:blip r:embed="rId2"/>
          <a:stretch>
            <a:fillRect/>
          </a:stretch>
        </p:blipFill>
        <p:spPr>
          <a:xfrm>
            <a:off x="792152" y="856265"/>
            <a:ext cx="7559695" cy="5145470"/>
          </a:xfrm>
          <a:prstGeom prst="rect">
            <a:avLst/>
          </a:prstGeom>
        </p:spPr>
      </p:pic>
    </p:spTree>
    <p:extLst>
      <p:ext uri="{BB962C8B-B14F-4D97-AF65-F5344CB8AC3E}">
        <p14:creationId xmlns:p14="http://schemas.microsoft.com/office/powerpoint/2010/main" val="3052636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endParaRPr lang="it-IT" dirty="0">
              <a:solidFill>
                <a:schemeClr val="tx1"/>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141040"/>
            <a:ext cx="4806480" cy="5106886"/>
          </a:xfrm>
          <a:prstGeom prst="rect">
            <a:avLst/>
          </a:prstGeom>
        </p:spPr>
      </p:pic>
      <p:sp>
        <p:nvSpPr>
          <p:cNvPr id="5" name="Rectangle 2"/>
          <p:cNvSpPr>
            <a:spLocks noChangeArrowheads="1"/>
          </p:cNvSpPr>
          <p:nvPr/>
        </p:nvSpPr>
        <p:spPr bwMode="auto">
          <a:xfrm>
            <a:off x="1136068" y="4946690"/>
            <a:ext cx="663779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it-IT" sz="4800" b="1" i="1" dirty="0">
                <a:latin typeface="Tahoma" pitchFamily="34" charset="0"/>
              </a:rPr>
              <a:t>Grazie dell’Attenzione!</a:t>
            </a:r>
          </a:p>
        </p:txBody>
      </p:sp>
    </p:spTree>
    <p:extLst>
      <p:ext uri="{BB962C8B-B14F-4D97-AF65-F5344CB8AC3E}">
        <p14:creationId xmlns:p14="http://schemas.microsoft.com/office/powerpoint/2010/main" val="6684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3730AE-FDCC-4E94-BDF6-494B805F627D}"/>
              </a:ext>
            </a:extLst>
          </p:cNvPr>
          <p:cNvSpPr>
            <a:spLocks noGrp="1"/>
          </p:cNvSpPr>
          <p:nvPr>
            <p:ph type="title"/>
          </p:nvPr>
        </p:nvSpPr>
        <p:spPr/>
        <p:txBody>
          <a:bodyPr>
            <a:normAutofit fontScale="90000"/>
          </a:bodyPr>
          <a:lstStyle/>
          <a:p>
            <a:pPr algn="ctr">
              <a:spcBef>
                <a:spcPts val="0"/>
              </a:spcBef>
            </a:pPr>
            <a:br>
              <a:rPr lang="it-IT" sz="2700" dirty="0">
                <a:solidFill>
                  <a:srgbClr val="000000"/>
                </a:solidFill>
                <a:latin typeface="Arial" panose="020B0604020202020204" pitchFamily="34" charset="0"/>
              </a:rPr>
            </a:br>
            <a:br>
              <a:rPr lang="it-IT" sz="2700" dirty="0">
                <a:solidFill>
                  <a:srgbClr val="000000"/>
                </a:solidFill>
                <a:latin typeface="Arial" panose="020B0604020202020204" pitchFamily="34" charset="0"/>
              </a:rPr>
            </a:br>
            <a:br>
              <a:rPr lang="it-IT" sz="2700" dirty="0">
                <a:solidFill>
                  <a:srgbClr val="000000"/>
                </a:solidFill>
                <a:latin typeface="Arial" panose="020B0604020202020204" pitchFamily="34" charset="0"/>
              </a:rPr>
            </a:br>
            <a:r>
              <a:rPr lang="it-IT" sz="2700" dirty="0">
                <a:solidFill>
                  <a:srgbClr val="000000"/>
                </a:solidFill>
                <a:latin typeface="Arial" panose="020B0604020202020204" pitchFamily="34" charset="0"/>
              </a:rPr>
              <a:t>Gli Egizi </a:t>
            </a:r>
            <a:br>
              <a:rPr lang="it-IT" sz="2700" dirty="0"/>
            </a:br>
            <a:br>
              <a:rPr lang="it-IT" dirty="0"/>
            </a:br>
            <a:endParaRPr lang="it-IT" dirty="0"/>
          </a:p>
        </p:txBody>
      </p:sp>
      <p:sp>
        <p:nvSpPr>
          <p:cNvPr id="3" name="Segnaposto contenuto 2">
            <a:extLst>
              <a:ext uri="{FF2B5EF4-FFF2-40B4-BE49-F238E27FC236}">
                <a16:creationId xmlns:a16="http://schemas.microsoft.com/office/drawing/2014/main" id="{397666BA-1EA4-41B0-8E26-1DDDFD7F00C9}"/>
              </a:ext>
            </a:extLst>
          </p:cNvPr>
          <p:cNvSpPr>
            <a:spLocks noGrp="1"/>
          </p:cNvSpPr>
          <p:nvPr>
            <p:ph idx="1"/>
          </p:nvPr>
        </p:nvSpPr>
        <p:spPr/>
        <p:txBody>
          <a:bodyPr>
            <a:normAutofit/>
          </a:bodyPr>
          <a:lstStyle/>
          <a:p>
            <a:pPr indent="-257175" algn="ctr">
              <a:spcBef>
                <a:spcPts val="0"/>
              </a:spcBef>
            </a:pPr>
            <a:r>
              <a:rPr lang="it-IT" sz="2400" dirty="0">
                <a:solidFill>
                  <a:srgbClr val="000000"/>
                </a:solidFill>
                <a:latin typeface="Arial" panose="020B0604020202020204" pitchFamily="34" charset="0"/>
              </a:rPr>
              <a:t>Essi impararono a fare il pane. </a:t>
            </a:r>
            <a:endParaRPr lang="it-IT" sz="2400" dirty="0"/>
          </a:p>
          <a:p>
            <a:pPr indent="-257175" algn="ctr">
              <a:spcBef>
                <a:spcPts val="480"/>
              </a:spcBef>
            </a:pPr>
            <a:r>
              <a:rPr lang="it-IT" sz="2400" dirty="0">
                <a:solidFill>
                  <a:srgbClr val="000000"/>
                </a:solidFill>
                <a:latin typeface="Arial" panose="020B0604020202020204" pitchFamily="34" charset="0"/>
              </a:rPr>
              <a:t>Svilupparono nuove tecniche di caccia e di allevamento. </a:t>
            </a:r>
            <a:endParaRPr lang="it-IT" sz="2400" dirty="0"/>
          </a:p>
          <a:p>
            <a:pPr indent="-257175" algn="ctr">
              <a:spcBef>
                <a:spcPts val="480"/>
              </a:spcBef>
            </a:pPr>
            <a:r>
              <a:rPr lang="it-IT" sz="2400" dirty="0">
                <a:solidFill>
                  <a:srgbClr val="000000"/>
                </a:solidFill>
                <a:latin typeface="Arial" panose="020B0604020202020204" pitchFamily="34" charset="0"/>
              </a:rPr>
              <a:t>Impararono a coltivare al meglio frutta e verdura. </a:t>
            </a:r>
            <a:endParaRPr lang="it-IT" sz="2400" dirty="0"/>
          </a:p>
          <a:p>
            <a:br>
              <a:rPr lang="it-IT" sz="2400" dirty="0"/>
            </a:br>
            <a:endParaRPr lang="it-IT" sz="2400" dirty="0"/>
          </a:p>
        </p:txBody>
      </p:sp>
    </p:spTree>
    <p:extLst>
      <p:ext uri="{BB962C8B-B14F-4D97-AF65-F5344CB8AC3E}">
        <p14:creationId xmlns:p14="http://schemas.microsoft.com/office/powerpoint/2010/main" val="386729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7ABC39-D571-46D2-9C3A-8D2BC20CA3EB}"/>
              </a:ext>
            </a:extLst>
          </p:cNvPr>
          <p:cNvSpPr>
            <a:spLocks noGrp="1"/>
          </p:cNvSpPr>
          <p:nvPr>
            <p:ph type="title"/>
          </p:nvPr>
        </p:nvSpPr>
        <p:spPr/>
        <p:txBody>
          <a:bodyPr>
            <a:normAutofit/>
          </a:bodyPr>
          <a:lstStyle/>
          <a:p>
            <a:r>
              <a:rPr lang="it-IT" sz="2400" dirty="0">
                <a:solidFill>
                  <a:srgbClr val="000000"/>
                </a:solidFill>
                <a:latin typeface="Arial" panose="020B0604020202020204" pitchFamily="34" charset="0"/>
              </a:rPr>
              <a:t>Sempre nell’antico Egitto </a:t>
            </a:r>
            <a:endParaRPr lang="it-IT" sz="2400" dirty="0"/>
          </a:p>
        </p:txBody>
      </p:sp>
      <p:sp>
        <p:nvSpPr>
          <p:cNvPr id="3" name="Segnaposto contenuto 2">
            <a:extLst>
              <a:ext uri="{FF2B5EF4-FFF2-40B4-BE49-F238E27FC236}">
                <a16:creationId xmlns:a16="http://schemas.microsoft.com/office/drawing/2014/main" id="{DEF4FEB5-04A5-46F8-8E98-E37F7CED8F48}"/>
              </a:ext>
            </a:extLst>
          </p:cNvPr>
          <p:cNvSpPr>
            <a:spLocks noGrp="1"/>
          </p:cNvSpPr>
          <p:nvPr>
            <p:ph idx="1"/>
          </p:nvPr>
        </p:nvSpPr>
        <p:spPr/>
        <p:txBody>
          <a:bodyPr>
            <a:normAutofit/>
          </a:bodyPr>
          <a:lstStyle/>
          <a:p>
            <a:pPr indent="-257175">
              <a:spcBef>
                <a:spcPts val="0"/>
              </a:spcBef>
            </a:pPr>
            <a:r>
              <a:rPr lang="it-IT" sz="2400" dirty="0">
                <a:solidFill>
                  <a:srgbClr val="000000"/>
                </a:solidFill>
                <a:latin typeface="Arial" panose="020B0604020202020204" pitchFamily="34" charset="0"/>
              </a:rPr>
              <a:t>Gli agricoltori iniziarono a coltivare farro e orzo e gli allevatori ad allevare ogni tipo di animale. </a:t>
            </a:r>
            <a:endParaRPr lang="it-IT" sz="2400" dirty="0"/>
          </a:p>
          <a:p>
            <a:pPr indent="-257175">
              <a:spcBef>
                <a:spcPts val="480"/>
              </a:spcBef>
            </a:pPr>
            <a:r>
              <a:rPr lang="it-IT" sz="2400" dirty="0">
                <a:solidFill>
                  <a:srgbClr val="000000"/>
                </a:solidFill>
                <a:latin typeface="Arial" panose="020B0604020202020204" pitchFamily="34" charset="0"/>
              </a:rPr>
              <a:t>I fornai preparavano dolci di molte forme e dimensioni ed usavano come dolcificante datteri o miele. </a:t>
            </a:r>
            <a:endParaRPr lang="it-IT" sz="2400" dirty="0"/>
          </a:p>
          <a:p>
            <a:br>
              <a:rPr lang="it-IT" sz="2400" dirty="0"/>
            </a:br>
            <a:endParaRPr lang="it-IT" sz="2400" dirty="0"/>
          </a:p>
        </p:txBody>
      </p:sp>
    </p:spTree>
    <p:extLst>
      <p:ext uri="{BB962C8B-B14F-4D97-AF65-F5344CB8AC3E}">
        <p14:creationId xmlns:p14="http://schemas.microsoft.com/office/powerpoint/2010/main" val="396429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1896F2-0587-451C-997B-290E947663F1}"/>
              </a:ext>
            </a:extLst>
          </p:cNvPr>
          <p:cNvSpPr>
            <a:spLocks noGrp="1"/>
          </p:cNvSpPr>
          <p:nvPr>
            <p:ph type="title"/>
          </p:nvPr>
        </p:nvSpPr>
        <p:spPr/>
        <p:txBody>
          <a:bodyPr>
            <a:normAutofit/>
          </a:bodyPr>
          <a:lstStyle/>
          <a:p>
            <a:pPr algn="ctr"/>
            <a:r>
              <a:rPr lang="it-IT" sz="2700" dirty="0">
                <a:solidFill>
                  <a:srgbClr val="000000"/>
                </a:solidFill>
                <a:latin typeface="Arial" panose="020B0604020202020204" pitchFamily="34" charset="0"/>
              </a:rPr>
              <a:t>I Greci </a:t>
            </a:r>
            <a:endParaRPr lang="it-IT" sz="2700" dirty="0"/>
          </a:p>
        </p:txBody>
      </p:sp>
      <p:sp>
        <p:nvSpPr>
          <p:cNvPr id="3" name="Segnaposto contenuto 2">
            <a:extLst>
              <a:ext uri="{FF2B5EF4-FFF2-40B4-BE49-F238E27FC236}">
                <a16:creationId xmlns:a16="http://schemas.microsoft.com/office/drawing/2014/main" id="{F45D4D85-8C53-4E35-80DF-FE2BAD29C67F}"/>
              </a:ext>
            </a:extLst>
          </p:cNvPr>
          <p:cNvSpPr>
            <a:spLocks noGrp="1"/>
          </p:cNvSpPr>
          <p:nvPr>
            <p:ph idx="1"/>
          </p:nvPr>
        </p:nvSpPr>
        <p:spPr/>
        <p:txBody>
          <a:bodyPr/>
          <a:lstStyle/>
          <a:p>
            <a:pPr indent="-257175">
              <a:spcBef>
                <a:spcPts val="0"/>
              </a:spcBef>
            </a:pPr>
            <a:r>
              <a:rPr lang="it-IT" sz="2400" dirty="0">
                <a:solidFill>
                  <a:srgbClr val="000000"/>
                </a:solidFill>
                <a:latin typeface="Arial" panose="020B0604020202020204" pitchFamily="34" charset="0"/>
              </a:rPr>
              <a:t>Essi prediligevano un’alimentazione a base di cereali (in particolare farro, miglio, grano e orzo) con cui erano preparati pane, focacce, polente e dolci. I legumi come ceci, lenticchie e veccia erano usati per realizzare zuppe e minestre. La carne era poco diffusa. Importanti erano invece i funghi nonostante la loro tossicità.  </a:t>
            </a:r>
            <a:endParaRPr lang="it-IT" sz="2400" dirty="0"/>
          </a:p>
          <a:p>
            <a:br>
              <a:rPr lang="it-IT" dirty="0"/>
            </a:br>
            <a:endParaRPr lang="it-IT" dirty="0"/>
          </a:p>
        </p:txBody>
      </p:sp>
    </p:spTree>
    <p:extLst>
      <p:ext uri="{BB962C8B-B14F-4D97-AF65-F5344CB8AC3E}">
        <p14:creationId xmlns:p14="http://schemas.microsoft.com/office/powerpoint/2010/main" val="328983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1B3B5-BA8E-474F-93CF-B2DA99E73820}"/>
              </a:ext>
            </a:extLst>
          </p:cNvPr>
          <p:cNvSpPr>
            <a:spLocks noGrp="1"/>
          </p:cNvSpPr>
          <p:nvPr>
            <p:ph type="title"/>
          </p:nvPr>
        </p:nvSpPr>
        <p:spPr/>
        <p:txBody>
          <a:bodyPr>
            <a:normAutofit fontScale="90000"/>
          </a:bodyPr>
          <a:lstStyle/>
          <a:p>
            <a:pPr algn="ctr">
              <a:spcBef>
                <a:spcPts val="0"/>
              </a:spcBef>
            </a:pPr>
            <a:br>
              <a:rPr lang="it-IT" sz="2700" dirty="0">
                <a:solidFill>
                  <a:srgbClr val="000000"/>
                </a:solidFill>
                <a:latin typeface="Arial" panose="020B0604020202020204" pitchFamily="34" charset="0"/>
              </a:rPr>
            </a:br>
            <a:br>
              <a:rPr lang="it-IT" sz="2700" dirty="0">
                <a:solidFill>
                  <a:srgbClr val="000000"/>
                </a:solidFill>
                <a:latin typeface="Arial" panose="020B0604020202020204" pitchFamily="34" charset="0"/>
              </a:rPr>
            </a:br>
            <a:br>
              <a:rPr lang="it-IT" sz="2700" dirty="0">
                <a:solidFill>
                  <a:srgbClr val="000000"/>
                </a:solidFill>
                <a:latin typeface="Arial" panose="020B0604020202020204" pitchFamily="34" charset="0"/>
              </a:rPr>
            </a:br>
            <a:r>
              <a:rPr lang="it-IT" sz="2700" dirty="0">
                <a:solidFill>
                  <a:srgbClr val="000000"/>
                </a:solidFill>
                <a:latin typeface="Arial" panose="020B0604020202020204" pitchFamily="34" charset="0"/>
              </a:rPr>
              <a:t>Il cibo fonte di socializzazione </a:t>
            </a:r>
            <a:br>
              <a:rPr lang="it-IT" b="0" dirty="0">
                <a:effectLst/>
              </a:rPr>
            </a:br>
            <a:br>
              <a:rPr lang="it-IT" dirty="0"/>
            </a:br>
            <a:endParaRPr lang="it-IT" dirty="0"/>
          </a:p>
        </p:txBody>
      </p:sp>
      <p:sp>
        <p:nvSpPr>
          <p:cNvPr id="3" name="Segnaposto contenuto 2">
            <a:extLst>
              <a:ext uri="{FF2B5EF4-FFF2-40B4-BE49-F238E27FC236}">
                <a16:creationId xmlns:a16="http://schemas.microsoft.com/office/drawing/2014/main" id="{92361E03-34E8-4529-8CF5-ED0B69594C10}"/>
              </a:ext>
            </a:extLst>
          </p:cNvPr>
          <p:cNvSpPr>
            <a:spLocks noGrp="1"/>
          </p:cNvSpPr>
          <p:nvPr>
            <p:ph idx="1"/>
          </p:nvPr>
        </p:nvSpPr>
        <p:spPr/>
        <p:txBody>
          <a:bodyPr>
            <a:normAutofit/>
          </a:bodyPr>
          <a:lstStyle/>
          <a:p>
            <a:pPr indent="-257175" algn="ctr">
              <a:spcBef>
                <a:spcPts val="0"/>
              </a:spcBef>
            </a:pPr>
            <a:r>
              <a:rPr lang="it-IT" sz="2400" dirty="0">
                <a:solidFill>
                  <a:srgbClr val="000000"/>
                </a:solidFill>
                <a:latin typeface="Arial" panose="020B0604020202020204" pitchFamily="34" charset="0"/>
              </a:rPr>
              <a:t>Per i Greci il cibo era fonte e forma di socializzazione nei banchetti e nelle feste civili e religiose. </a:t>
            </a:r>
            <a:endParaRPr lang="it-IT" sz="2400" dirty="0"/>
          </a:p>
          <a:p>
            <a:pPr algn="ctr"/>
            <a:br>
              <a:rPr lang="it-IT" sz="2400" dirty="0"/>
            </a:br>
            <a:endParaRPr lang="it-IT" sz="2400" dirty="0"/>
          </a:p>
        </p:txBody>
      </p:sp>
    </p:spTree>
    <p:extLst>
      <p:ext uri="{BB962C8B-B14F-4D97-AF65-F5344CB8AC3E}">
        <p14:creationId xmlns:p14="http://schemas.microsoft.com/office/powerpoint/2010/main" val="100513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D1FE5E-191D-485E-A778-0DDC2EA7D30E}"/>
              </a:ext>
            </a:extLst>
          </p:cNvPr>
          <p:cNvSpPr>
            <a:spLocks noGrp="1"/>
          </p:cNvSpPr>
          <p:nvPr>
            <p:ph type="title"/>
          </p:nvPr>
        </p:nvSpPr>
        <p:spPr/>
        <p:txBody>
          <a:bodyPr>
            <a:normAutofit/>
          </a:bodyPr>
          <a:lstStyle/>
          <a:p>
            <a:pPr>
              <a:spcBef>
                <a:spcPts val="0"/>
              </a:spcBef>
            </a:pPr>
            <a:r>
              <a:rPr lang="it-IT" sz="2700" dirty="0">
                <a:solidFill>
                  <a:srgbClr val="000000"/>
                </a:solidFill>
                <a:latin typeface="Arial" panose="020B0604020202020204" pitchFamily="34" charset="0"/>
              </a:rPr>
              <a:t>De Gustibus</a:t>
            </a:r>
            <a:br>
              <a:rPr lang="it-IT" sz="2700" dirty="0"/>
            </a:br>
            <a:br>
              <a:rPr lang="it-IT" sz="2700" dirty="0"/>
            </a:br>
            <a:endParaRPr lang="it-IT" sz="2700" dirty="0"/>
          </a:p>
        </p:txBody>
      </p:sp>
      <p:sp>
        <p:nvSpPr>
          <p:cNvPr id="3" name="Segnaposto contenuto 2">
            <a:extLst>
              <a:ext uri="{FF2B5EF4-FFF2-40B4-BE49-F238E27FC236}">
                <a16:creationId xmlns:a16="http://schemas.microsoft.com/office/drawing/2014/main" id="{F9BD5EAB-6C81-4E23-B045-EF09084EA0E6}"/>
              </a:ext>
            </a:extLst>
          </p:cNvPr>
          <p:cNvSpPr>
            <a:spLocks noGrp="1"/>
          </p:cNvSpPr>
          <p:nvPr>
            <p:ph idx="1"/>
          </p:nvPr>
        </p:nvSpPr>
        <p:spPr/>
        <p:txBody>
          <a:bodyPr>
            <a:noAutofit/>
          </a:bodyPr>
          <a:lstStyle/>
          <a:p>
            <a:pPr indent="-257175" algn="ctr">
              <a:spcBef>
                <a:spcPts val="0"/>
              </a:spcBef>
            </a:pPr>
            <a:r>
              <a:rPr lang="it-IT" sz="2700" dirty="0">
                <a:solidFill>
                  <a:srgbClr val="000000"/>
                </a:solidFill>
                <a:latin typeface="Arial" panose="020B0604020202020204" pitchFamily="34" charset="0"/>
              </a:rPr>
              <a:t>I Romani sono stati un popolo che non ha mai disprezzato la diversità, anche dal punto di vista gastronomico. </a:t>
            </a:r>
            <a:endParaRPr lang="it-IT" sz="2700" dirty="0"/>
          </a:p>
          <a:p>
            <a:pPr indent="-257175" algn="ctr">
              <a:spcBef>
                <a:spcPts val="480"/>
              </a:spcBef>
            </a:pPr>
            <a:r>
              <a:rPr lang="it-IT" sz="2700" dirty="0">
                <a:solidFill>
                  <a:srgbClr val="000000"/>
                </a:solidFill>
                <a:latin typeface="Arial" panose="020B0604020202020204" pitchFamily="34" charset="0"/>
              </a:rPr>
              <a:t>Inoltre sono stati coloro che hanno creato il proverbio </a:t>
            </a:r>
            <a:r>
              <a:rPr lang="it-IT" sz="2700" i="1" dirty="0">
                <a:solidFill>
                  <a:srgbClr val="000000"/>
                </a:solidFill>
                <a:latin typeface="Arial" panose="020B0604020202020204" pitchFamily="34" charset="0"/>
              </a:rPr>
              <a:t>de gustibus non </a:t>
            </a:r>
            <a:r>
              <a:rPr lang="it-IT" sz="2700" i="1" dirty="0" err="1">
                <a:solidFill>
                  <a:srgbClr val="000000"/>
                </a:solidFill>
                <a:latin typeface="Arial" panose="020B0604020202020204" pitchFamily="34" charset="0"/>
              </a:rPr>
              <a:t>disputandum</a:t>
            </a:r>
            <a:r>
              <a:rPr lang="it-IT" sz="2700" i="1" dirty="0">
                <a:solidFill>
                  <a:srgbClr val="000000"/>
                </a:solidFill>
                <a:latin typeface="Arial" panose="020B0604020202020204" pitchFamily="34" charset="0"/>
              </a:rPr>
              <a:t> est: </a:t>
            </a:r>
            <a:r>
              <a:rPr lang="it-IT" sz="2700" dirty="0">
                <a:solidFill>
                  <a:srgbClr val="000000"/>
                </a:solidFill>
                <a:latin typeface="Arial" panose="020B0604020202020204" pitchFamily="34" charset="0"/>
              </a:rPr>
              <a:t>non si può discutere sui gusti degli altri. </a:t>
            </a:r>
            <a:endParaRPr lang="it-IT" sz="2700" dirty="0"/>
          </a:p>
          <a:p>
            <a:br>
              <a:rPr lang="it-IT" sz="2700" dirty="0"/>
            </a:br>
            <a:endParaRPr lang="it-IT" sz="2700" dirty="0"/>
          </a:p>
        </p:txBody>
      </p:sp>
    </p:spTree>
    <p:extLst>
      <p:ext uri="{BB962C8B-B14F-4D97-AF65-F5344CB8AC3E}">
        <p14:creationId xmlns:p14="http://schemas.microsoft.com/office/powerpoint/2010/main" val="339588357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pone">
  <a:themeElements>
    <a:clrScheme name="Sapon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3683</TotalTime>
  <Words>1999</Words>
  <Application>Microsoft Office PowerPoint</Application>
  <PresentationFormat>Presentazione su schermo (4:3)</PresentationFormat>
  <Paragraphs>157</Paragraphs>
  <Slides>41</Slides>
  <Notes>0</Notes>
  <HiddenSlides>0</HiddenSlides>
  <MMClips>0</MMClips>
  <ScaleCrop>false</ScaleCrop>
  <HeadingPairs>
    <vt:vector size="8" baseType="variant">
      <vt:variant>
        <vt:lpstr>Caratteri utilizzati</vt:lpstr>
      </vt:variant>
      <vt:variant>
        <vt:i4>11</vt:i4>
      </vt:variant>
      <vt:variant>
        <vt:lpstr>Tema</vt:lpstr>
      </vt:variant>
      <vt:variant>
        <vt:i4>2</vt:i4>
      </vt:variant>
      <vt:variant>
        <vt:lpstr>Server OLE incorporati</vt:lpstr>
      </vt:variant>
      <vt:variant>
        <vt:i4>3</vt:i4>
      </vt:variant>
      <vt:variant>
        <vt:lpstr>Titoli diapositive</vt:lpstr>
      </vt:variant>
      <vt:variant>
        <vt:i4>41</vt:i4>
      </vt:variant>
    </vt:vector>
  </HeadingPairs>
  <TitlesOfParts>
    <vt:vector size="57" baseType="lpstr">
      <vt:lpstr>Arial</vt:lpstr>
      <vt:lpstr>Arial Black</vt:lpstr>
      <vt:lpstr>Calibri</vt:lpstr>
      <vt:lpstr>Calibri Light</vt:lpstr>
      <vt:lpstr>Century Gothic</vt:lpstr>
      <vt:lpstr>Garamond</vt:lpstr>
      <vt:lpstr>Georgia</vt:lpstr>
      <vt:lpstr>Roboto</vt:lpstr>
      <vt:lpstr>Tahoma</vt:lpstr>
      <vt:lpstr>Times New Roman</vt:lpstr>
      <vt:lpstr>Titillium Web</vt:lpstr>
      <vt:lpstr>Tema di Office</vt:lpstr>
      <vt:lpstr>Sapone</vt:lpstr>
      <vt:lpstr>Diapositiva</vt:lpstr>
      <vt:lpstr>Grafico</vt:lpstr>
      <vt:lpstr>Worksheet</vt:lpstr>
      <vt:lpstr>Abitudini alimentari:</vt:lpstr>
      <vt:lpstr>   La storia dell’alimentazione  </vt:lpstr>
      <vt:lpstr>Le rivoluzioni alimentari   </vt:lpstr>
      <vt:lpstr>Paleolitico vs Neolitico </vt:lpstr>
      <vt:lpstr>   Gli Egizi   </vt:lpstr>
      <vt:lpstr>Sempre nell’antico Egitto </vt:lpstr>
      <vt:lpstr>I Greci </vt:lpstr>
      <vt:lpstr>   Il cibo fonte di socializzazione   </vt:lpstr>
      <vt:lpstr>De Gustibus  </vt:lpstr>
      <vt:lpstr> Patrizi vs Plebei   </vt:lpstr>
      <vt:lpstr> L’alimentazione in età medievale   </vt:lpstr>
      <vt:lpstr>Fra ‘400 e ‘600  </vt:lpstr>
      <vt:lpstr>Il cibo nell’ Illuminismo</vt:lpstr>
      <vt:lpstr>L’alimentazione moderna </vt:lpstr>
      <vt:lpstr>La dieta mediterranea </vt:lpstr>
      <vt:lpstr>Abitudini alimentari: </vt:lpstr>
      <vt:lpstr>Giovedi 29 aprile 2021</vt:lpstr>
      <vt:lpstr>Presentazione standard di PowerPoint</vt:lpstr>
      <vt:lpstr>Presentazione standard di PowerPoint</vt:lpstr>
      <vt:lpstr>La nostra dieta…</vt:lpstr>
      <vt:lpstr>Presentazione standard di PowerPoint</vt:lpstr>
      <vt:lpstr>Presentazione standard di PowerPoint</vt:lpstr>
      <vt:lpstr>Gruppo 1 </vt:lpstr>
      <vt:lpstr>Presentazione standard di PowerPoint</vt:lpstr>
      <vt:lpstr>Gruppo 2</vt:lpstr>
      <vt:lpstr>Presentazione standard di PowerPoint</vt:lpstr>
      <vt:lpstr>Presentazione standard di PowerPoint</vt:lpstr>
      <vt:lpstr>Presentazione standard di PowerPoint</vt:lpstr>
      <vt:lpstr>Presentazione standard di PowerPoint</vt:lpstr>
      <vt:lpstr>Gruppo3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Baglioni</dc:creator>
  <cp:lastModifiedBy>Andrea Maestri</cp:lastModifiedBy>
  <cp:revision>272</cp:revision>
  <dcterms:created xsi:type="dcterms:W3CDTF">2014-04-22T22:36:04Z</dcterms:created>
  <dcterms:modified xsi:type="dcterms:W3CDTF">2021-05-30T19:34:05Z</dcterms:modified>
</cp:coreProperties>
</file>