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02" autoAdjust="0"/>
  </p:normalViewPr>
  <p:slideViewPr>
    <p:cSldViewPr>
      <p:cViewPr varScale="1">
        <p:scale>
          <a:sx n="68" d="100"/>
          <a:sy n="68" d="100"/>
        </p:scale>
        <p:origin x="-142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0538A541-8656-483C-9617-82DEBBC822E2}" type="datetimeFigureOut">
              <a:rPr lang="it-IT" smtClean="0"/>
              <a:t>07/10/2023</a:t>
            </a:fld>
            <a:endParaRPr lang="it-IT"/>
          </a:p>
        </p:txBody>
      </p:sp>
      <p:sp>
        <p:nvSpPr>
          <p:cNvPr id="17" name="Footer Placeholder 16"/>
          <p:cNvSpPr>
            <a:spLocks noGrp="1"/>
          </p:cNvSpPr>
          <p:nvPr>
            <p:ph type="ftr" sz="quarter" idx="11"/>
          </p:nvPr>
        </p:nvSpPr>
        <p:spPr>
          <a:xfrm>
            <a:off x="2898648" y="6355080"/>
            <a:ext cx="3474720" cy="365760"/>
          </a:xfrm>
        </p:spPr>
        <p:txBody>
          <a:bodyPr/>
          <a:lstStyle/>
          <a:p>
            <a:endParaRPr lang="it-IT"/>
          </a:p>
        </p:txBody>
      </p:sp>
      <p:sp>
        <p:nvSpPr>
          <p:cNvPr id="29" name="Slide Number Placeholder 28"/>
          <p:cNvSpPr>
            <a:spLocks noGrp="1"/>
          </p:cNvSpPr>
          <p:nvPr>
            <p:ph type="sldNum" sz="quarter" idx="12"/>
          </p:nvPr>
        </p:nvSpPr>
        <p:spPr>
          <a:xfrm>
            <a:off x="1216152" y="6355080"/>
            <a:ext cx="1219200" cy="365760"/>
          </a:xfrm>
        </p:spPr>
        <p:txBody>
          <a:bodyPr/>
          <a:lstStyle/>
          <a:p>
            <a:fld id="{539BC03B-38B0-47EA-B71A-C1948FDD687E}" type="slidenum">
              <a:rPr lang="it-IT" smtClean="0"/>
              <a:t>‹#›</a:t>
            </a:fld>
            <a:endParaRPr lang="it-IT"/>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538A541-8656-483C-9617-82DEBBC822E2}" type="datetimeFigureOut">
              <a:rPr lang="it-IT" smtClean="0"/>
              <a:t>07/10/2023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39BC03B-38B0-47EA-B71A-C1948FDD687E}" type="slidenum">
              <a:rPr lang="it-IT" smtClean="0"/>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538A541-8656-483C-9617-82DEBBC822E2}" type="datetimeFigureOut">
              <a:rPr lang="it-IT" smtClean="0"/>
              <a:t>07/10/2023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39BC03B-38B0-47EA-B71A-C1948FDD687E}" type="slidenum">
              <a:rPr lang="it-IT" smtClean="0"/>
              <a:t>‹#›</a:t>
            </a:fld>
            <a:endParaRPr lang="it-IT"/>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538A541-8656-483C-9617-82DEBBC822E2}" type="datetimeFigureOut">
              <a:rPr lang="it-IT" smtClean="0"/>
              <a:t>07/10/2023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39BC03B-38B0-47EA-B71A-C1948FDD687E}" type="slidenum">
              <a:rPr lang="it-IT" smtClean="0"/>
              <a:t>‹#›</a:t>
            </a:fld>
            <a:endParaRPr lang="it-IT"/>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0538A541-8656-483C-9617-82DEBBC822E2}" type="datetimeFigureOut">
              <a:rPr lang="it-IT" smtClean="0"/>
              <a:t>07/10/2023</a:t>
            </a:fld>
            <a:endParaRPr lang="it-IT"/>
          </a:p>
        </p:txBody>
      </p:sp>
      <p:sp>
        <p:nvSpPr>
          <p:cNvPr id="5" name="Footer Placeholder 4"/>
          <p:cNvSpPr>
            <a:spLocks noGrp="1"/>
          </p:cNvSpPr>
          <p:nvPr>
            <p:ph type="ftr" sz="quarter" idx="11"/>
          </p:nvPr>
        </p:nvSpPr>
        <p:spPr>
          <a:xfrm>
            <a:off x="2898648" y="6355080"/>
            <a:ext cx="3474720" cy="365760"/>
          </a:xfrm>
        </p:spPr>
        <p:txBody>
          <a:bodyPr/>
          <a:lstStyle/>
          <a:p>
            <a:endParaRPr lang="it-IT"/>
          </a:p>
        </p:txBody>
      </p:sp>
      <p:sp>
        <p:nvSpPr>
          <p:cNvPr id="6" name="Slide Number Placeholder 5"/>
          <p:cNvSpPr>
            <a:spLocks noGrp="1"/>
          </p:cNvSpPr>
          <p:nvPr>
            <p:ph type="sldNum" sz="quarter" idx="12"/>
          </p:nvPr>
        </p:nvSpPr>
        <p:spPr>
          <a:xfrm>
            <a:off x="1069848" y="6355080"/>
            <a:ext cx="1520952" cy="365760"/>
          </a:xfrm>
        </p:spPr>
        <p:txBody>
          <a:bodyPr/>
          <a:lstStyle/>
          <a:p>
            <a:fld id="{539BC03B-38B0-47EA-B71A-C1948FDD687E}" type="slidenum">
              <a:rPr lang="it-IT" smtClean="0"/>
              <a:t>‹#›</a:t>
            </a:fld>
            <a:endParaRPr lang="it-IT"/>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538A541-8656-483C-9617-82DEBBC822E2}" type="datetimeFigureOut">
              <a:rPr lang="it-IT" smtClean="0"/>
              <a:t>07/10/2023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39BC03B-38B0-47EA-B71A-C1948FDD687E}" type="slidenum">
              <a:rPr lang="it-IT" smtClean="0"/>
              <a:t>‹#›</a:t>
            </a:fld>
            <a:endParaRPr lang="it-IT"/>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538A541-8656-483C-9617-82DEBBC822E2}" type="datetimeFigureOut">
              <a:rPr lang="it-IT" smtClean="0"/>
              <a:t>07/10/2023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539BC03B-38B0-47EA-B71A-C1948FDD687E}" type="slidenum">
              <a:rPr lang="it-IT" smtClean="0"/>
              <a:t>‹#›</a:t>
            </a:fld>
            <a:endParaRPr lang="it-IT"/>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538A541-8656-483C-9617-82DEBBC822E2}" type="datetimeFigureOut">
              <a:rPr lang="it-IT" smtClean="0"/>
              <a:t>07/10/2023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539BC03B-38B0-47EA-B71A-C1948FDD687E}" type="slidenum">
              <a:rPr lang="it-IT" smtClean="0"/>
              <a:t>‹#›</a:t>
            </a:fld>
            <a:endParaRPr lang="it-IT"/>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38A541-8656-483C-9617-82DEBBC822E2}" type="datetimeFigureOut">
              <a:rPr lang="it-IT" smtClean="0"/>
              <a:t>07/10/2023</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539BC03B-38B0-47EA-B71A-C1948FDD687E}" type="slidenum">
              <a:rPr lang="it-IT" smtClean="0"/>
              <a:t>‹#›</a:t>
            </a:fld>
            <a:endParaRPr lang="it-IT"/>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538A541-8656-483C-9617-82DEBBC822E2}" type="datetimeFigureOut">
              <a:rPr lang="it-IT" smtClean="0"/>
              <a:t>07/10/2023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39BC03B-38B0-47EA-B71A-C1948FDD687E}" type="slidenum">
              <a:rPr lang="it-IT" smtClean="0"/>
              <a:t>‹#›</a:t>
            </a:fld>
            <a:endParaRPr lang="it-IT"/>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538A541-8656-483C-9617-82DEBBC822E2}" type="datetimeFigureOut">
              <a:rPr lang="it-IT" smtClean="0"/>
              <a:t>07/10/2023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39BC03B-38B0-47EA-B71A-C1948FDD687E}" type="slidenum">
              <a:rPr lang="it-IT" smtClean="0"/>
              <a:t>‹#›</a:t>
            </a:fld>
            <a:endParaRPr lang="it-IT"/>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0538A541-8656-483C-9617-82DEBBC822E2}" type="datetimeFigureOut">
              <a:rPr lang="it-IT" smtClean="0"/>
              <a:t>07/10/2023</a:t>
            </a:fld>
            <a:endParaRPr lang="it-IT"/>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it-IT"/>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539BC03B-38B0-47EA-B71A-C1948FDD687E}" type="slidenum">
              <a:rPr lang="it-IT" smtClean="0"/>
              <a:t>‹#›</a:t>
            </a:fld>
            <a:endParaRPr lang="it-IT"/>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3739321"/>
            <a:ext cx="6912768" cy="1129839"/>
          </a:xfrm>
        </p:spPr>
        <p:txBody>
          <a:bodyPr>
            <a:normAutofit fontScale="90000"/>
          </a:bodyPr>
          <a:lstStyle/>
          <a:p>
            <a:pPr marL="182880" indent="0" algn="l">
              <a:buNone/>
            </a:pPr>
            <a:r>
              <a:rPr lang="it-IT" dirty="0">
                <a:effectLst/>
                <a:sym typeface="Arial"/>
              </a:rPr>
              <a:t>CURRICOLO VERTICALE DI EDUCAZIONE CIVICA </a:t>
            </a:r>
            <a:r>
              <a:rPr lang="it-IT" dirty="0">
                <a:solidFill>
                  <a:schemeClr val="accent1"/>
                </a:solidFill>
                <a:effectLst/>
                <a:latin typeface="Arial"/>
                <a:ea typeface="Arial"/>
                <a:cs typeface="Arial"/>
                <a:sym typeface="Arial"/>
              </a:rPr>
              <a:t/>
            </a:r>
            <a:br>
              <a:rPr lang="it-IT" dirty="0">
                <a:solidFill>
                  <a:schemeClr val="accent1"/>
                </a:solidFill>
                <a:effectLst/>
                <a:latin typeface="Arial"/>
                <a:ea typeface="Arial"/>
                <a:cs typeface="Arial"/>
                <a:sym typeface="Arial"/>
              </a:rPr>
            </a:br>
            <a:endParaRPr lang="it-IT" dirty="0">
              <a:effectLst/>
            </a:endParaRPr>
          </a:p>
        </p:txBody>
      </p:sp>
      <p:sp>
        <p:nvSpPr>
          <p:cNvPr id="3" name="Subtitle 2"/>
          <p:cNvSpPr>
            <a:spLocks noGrp="1"/>
          </p:cNvSpPr>
          <p:nvPr>
            <p:ph type="subTitle" idx="1"/>
          </p:nvPr>
        </p:nvSpPr>
        <p:spPr>
          <a:xfrm>
            <a:off x="1225008" y="5085184"/>
            <a:ext cx="7019400" cy="882119"/>
          </a:xfrm>
        </p:spPr>
        <p:txBody>
          <a:bodyPr>
            <a:noAutofit/>
          </a:bodyPr>
          <a:lstStyle/>
          <a:p>
            <a:pPr algn="l"/>
            <a:r>
              <a:rPr lang="it-IT" sz="2400" dirty="0">
                <a:solidFill>
                  <a:schemeClr val="tx1"/>
                </a:solidFill>
                <a:latin typeface="Arial"/>
                <a:ea typeface="Arial"/>
                <a:cs typeface="Arial"/>
                <a:sym typeface="Arial"/>
              </a:rPr>
              <a:t>Ai sensi dell’art. 3 della legge del 20 agosto 2019, n. 92 e successive integrazioni</a:t>
            </a:r>
            <a:endParaRPr lang="it-IT" sz="2400" dirty="0">
              <a:solidFill>
                <a:schemeClr val="tx1"/>
              </a:solidFill>
            </a:endParaRPr>
          </a:p>
        </p:txBody>
      </p:sp>
      <p:sp>
        <p:nvSpPr>
          <p:cNvPr id="4" name="Rectangle 3"/>
          <p:cNvSpPr/>
          <p:nvPr/>
        </p:nvSpPr>
        <p:spPr>
          <a:xfrm>
            <a:off x="2286000" y="2551837"/>
            <a:ext cx="4572000" cy="646331"/>
          </a:xfrm>
          <a:prstGeom prst="rect">
            <a:avLst/>
          </a:prstGeom>
        </p:spPr>
        <p:txBody>
          <a:bodyPr>
            <a:spAutoFit/>
          </a:bodyPr>
          <a:lstStyle/>
          <a:p>
            <a:r>
              <a:rPr lang="it-IT" b="1" i="0" u="none" dirty="0" smtClean="0">
                <a:solidFill>
                  <a:schemeClr val="accent1"/>
                </a:solidFill>
                <a:latin typeface="Arial"/>
                <a:ea typeface="Arial"/>
                <a:cs typeface="Arial"/>
                <a:sym typeface="Arial"/>
              </a:rPr>
              <a:t/>
            </a:r>
            <a:br>
              <a:rPr lang="it-IT" b="1" i="0" u="none" dirty="0" smtClean="0">
                <a:solidFill>
                  <a:schemeClr val="accent1"/>
                </a:solidFill>
                <a:latin typeface="Arial"/>
                <a:ea typeface="Arial"/>
                <a:cs typeface="Arial"/>
                <a:sym typeface="Arial"/>
              </a:rPr>
            </a:br>
            <a:endParaRPr lang="it-IT" dirty="0"/>
          </a:p>
        </p:txBody>
      </p:sp>
      <p:pic>
        <p:nvPicPr>
          <p:cNvPr id="6" name="Immagine 1" descr="Educazione Civica - Progettiamoci il futuro">
            <a:extLst>
              <a:ext uri="{FF2B5EF4-FFF2-40B4-BE49-F238E27FC236}">
                <a16:creationId xmlns:a16="http://schemas.microsoft.com/office/drawing/2014/main" xmlns="" id="{8F888EDB-33A6-672E-61DD-EBC5A7CBFC3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652791">
            <a:off x="4740877" y="299141"/>
            <a:ext cx="3444009" cy="2880390"/>
          </a:xfrm>
          <a:prstGeom prst="rect">
            <a:avLst/>
          </a:prstGeom>
          <a:noFill/>
          <a:ln>
            <a:noFill/>
          </a:ln>
        </p:spPr>
      </p:pic>
      <p:pic>
        <p:nvPicPr>
          <p:cNvPr id="7" name="Google Shape;82;p1" descr="C:\Users\aless\AppData\Local\Microsoft\Windows\INetCache\IE\0IP6B2AW\tricolore-educazione-civica4a-800x445[1].jpg"/>
          <p:cNvPicPr preferRelativeResize="0"/>
          <p:nvPr/>
        </p:nvPicPr>
        <p:blipFill rotWithShape="1">
          <a:blip r:embed="rId3">
            <a:alphaModFix/>
          </a:blip>
          <a:srcRect/>
          <a:stretch/>
        </p:blipFill>
        <p:spPr>
          <a:xfrm>
            <a:off x="121495" y="531972"/>
            <a:ext cx="4499641" cy="2946701"/>
          </a:xfrm>
          <a:prstGeom prst="rect">
            <a:avLst/>
          </a:prstGeom>
          <a:gradFill>
            <a:gsLst>
              <a:gs pos="48840">
                <a:schemeClr val="accent3">
                  <a:lumMod val="40000"/>
                  <a:lumOff val="60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pic>
    </p:spTree>
    <p:extLst>
      <p:ext uri="{BB962C8B-B14F-4D97-AF65-F5344CB8AC3E}">
        <p14:creationId xmlns:p14="http://schemas.microsoft.com/office/powerpoint/2010/main" val="25165719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NUCLEI FONDAMENTALI</a:t>
            </a:r>
            <a:endParaRPr lang="it-IT" dirty="0"/>
          </a:p>
        </p:txBody>
      </p:sp>
      <p:pic>
        <p:nvPicPr>
          <p:cNvPr id="4" name="Google Shape;133;p4"/>
          <p:cNvPicPr preferRelativeResize="0">
            <a:picLocks noGrp="1"/>
          </p:cNvPicPr>
          <p:nvPr>
            <p:ph sz="quarter" idx="1"/>
          </p:nvPr>
        </p:nvPicPr>
        <p:blipFill rotWithShape="1">
          <a:blip r:embed="rId2">
            <a:alphaModFix/>
          </a:blip>
          <a:srcRect/>
          <a:stretch/>
        </p:blipFill>
        <p:spPr>
          <a:xfrm>
            <a:off x="395536" y="1340768"/>
            <a:ext cx="8496944" cy="5256584"/>
          </a:xfrm>
          <a:prstGeom prst="rect">
            <a:avLst/>
          </a:prstGeom>
          <a:solidFill>
            <a:schemeClr val="accent3">
              <a:lumMod val="40000"/>
              <a:lumOff val="60000"/>
            </a:schemeClr>
          </a:solidFill>
          <a:ln>
            <a:noFill/>
          </a:ln>
        </p:spPr>
      </p:pic>
    </p:spTree>
    <p:extLst>
      <p:ext uri="{BB962C8B-B14F-4D97-AF65-F5344CB8AC3E}">
        <p14:creationId xmlns:p14="http://schemas.microsoft.com/office/powerpoint/2010/main" val="29682734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COSTITUZIONE</a:t>
            </a:r>
            <a:endParaRPr lang="it-IT" dirty="0"/>
          </a:p>
        </p:txBody>
      </p:sp>
      <p:pic>
        <p:nvPicPr>
          <p:cNvPr id="4" name="Google Shape;140;p11" descr="C:\Users\aless\AppData\Local\Microsoft\Windows\INetCache\IE\TOIK05MB\libro-costituzione-1024x766[1].jpg"/>
          <p:cNvPicPr preferRelativeResize="0">
            <a:picLocks noGrp="1"/>
          </p:cNvPicPr>
          <p:nvPr>
            <p:ph sz="quarter" idx="1"/>
          </p:nvPr>
        </p:nvPicPr>
        <p:blipFill rotWithShape="1">
          <a:blip r:embed="rId2">
            <a:alphaModFix/>
          </a:blip>
          <a:srcRect/>
          <a:stretch/>
        </p:blipFill>
        <p:spPr>
          <a:xfrm>
            <a:off x="539552" y="1219200"/>
            <a:ext cx="8136904" cy="4937125"/>
          </a:xfrm>
          <a:prstGeom prst="rect">
            <a:avLst/>
          </a:prstGeom>
          <a:noFill/>
          <a:ln w="9525" cap="flat" cmpd="sng">
            <a:noFill/>
            <a:prstDash val="solid"/>
            <a:round/>
            <a:headEnd type="none" w="sm" len="sm"/>
            <a:tailEnd type="none" w="sm" len="sm"/>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781660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t-IT"/>
          </a:p>
        </p:txBody>
      </p:sp>
      <p:sp>
        <p:nvSpPr>
          <p:cNvPr id="3" name="Content Placeholder 2"/>
          <p:cNvSpPr>
            <a:spLocks noGrp="1"/>
          </p:cNvSpPr>
          <p:nvPr>
            <p:ph sz="quarter" idx="1"/>
          </p:nvPr>
        </p:nvSpPr>
        <p:spPr/>
        <p:txBody>
          <a:bodyPr/>
          <a:lstStyle/>
          <a:p>
            <a:endParaRPr lang="it-IT"/>
          </a:p>
        </p:txBody>
      </p:sp>
      <p:graphicFrame>
        <p:nvGraphicFramePr>
          <p:cNvPr id="4" name="Google Shape;146;p13"/>
          <p:cNvGraphicFramePr/>
          <p:nvPr>
            <p:extLst>
              <p:ext uri="{D42A27DB-BD31-4B8C-83A1-F6EECF244321}">
                <p14:modId xmlns:p14="http://schemas.microsoft.com/office/powerpoint/2010/main" val="3994033354"/>
              </p:ext>
            </p:extLst>
          </p:nvPr>
        </p:nvGraphicFramePr>
        <p:xfrm>
          <a:off x="107504" y="18324"/>
          <a:ext cx="8860970" cy="6723044"/>
        </p:xfrm>
        <a:graphic>
          <a:graphicData uri="http://schemas.openxmlformats.org/drawingml/2006/table">
            <a:tbl>
              <a:tblPr>
                <a:tableStyleId>{8A107856-5554-42FB-B03E-39F5DBC370BA}</a:tableStyleId>
              </a:tblPr>
              <a:tblGrid>
                <a:gridCol w="2550441">
                  <a:extLst>
                    <a:ext uri="{9D8B030D-6E8A-4147-A177-3AD203B41FA5}">
                      <a16:colId xmlns:a16="http://schemas.microsoft.com/office/drawing/2014/main" xmlns="" val="20000"/>
                    </a:ext>
                  </a:extLst>
                </a:gridCol>
                <a:gridCol w="611024">
                  <a:extLst>
                    <a:ext uri="{9D8B030D-6E8A-4147-A177-3AD203B41FA5}">
                      <a16:colId xmlns:a16="http://schemas.microsoft.com/office/drawing/2014/main" xmlns="" val="20001"/>
                    </a:ext>
                  </a:extLst>
                </a:gridCol>
                <a:gridCol w="764964">
                  <a:extLst>
                    <a:ext uri="{9D8B030D-6E8A-4147-A177-3AD203B41FA5}">
                      <a16:colId xmlns:a16="http://schemas.microsoft.com/office/drawing/2014/main" xmlns="" val="20002"/>
                    </a:ext>
                  </a:extLst>
                </a:gridCol>
                <a:gridCol w="720080">
                  <a:extLst>
                    <a:ext uri="{9D8B030D-6E8A-4147-A177-3AD203B41FA5}">
                      <a16:colId xmlns:a16="http://schemas.microsoft.com/office/drawing/2014/main" xmlns="" val="20003"/>
                    </a:ext>
                  </a:extLst>
                </a:gridCol>
                <a:gridCol w="648072">
                  <a:extLst>
                    <a:ext uri="{9D8B030D-6E8A-4147-A177-3AD203B41FA5}">
                      <a16:colId xmlns:a16="http://schemas.microsoft.com/office/drawing/2014/main" xmlns="" val="20004"/>
                    </a:ext>
                  </a:extLst>
                </a:gridCol>
                <a:gridCol w="648072">
                  <a:extLst>
                    <a:ext uri="{9D8B030D-6E8A-4147-A177-3AD203B41FA5}">
                      <a16:colId xmlns:a16="http://schemas.microsoft.com/office/drawing/2014/main" xmlns="" val="20005"/>
                    </a:ext>
                  </a:extLst>
                </a:gridCol>
                <a:gridCol w="2918317">
                  <a:extLst>
                    <a:ext uri="{9D8B030D-6E8A-4147-A177-3AD203B41FA5}">
                      <a16:colId xmlns:a16="http://schemas.microsoft.com/office/drawing/2014/main" xmlns="" val="20006"/>
                    </a:ext>
                  </a:extLst>
                </a:gridCol>
              </a:tblGrid>
              <a:tr h="749832">
                <a:tc>
                  <a:txBody>
                    <a:bodyPr/>
                    <a:lstStyle/>
                    <a:p>
                      <a:pPr marL="0" marR="0" lvl="0" indent="0" algn="ctr" rtl="0">
                        <a:lnSpc>
                          <a:spcPct val="107000"/>
                        </a:lnSpc>
                        <a:spcBef>
                          <a:spcPts val="0"/>
                        </a:spcBef>
                        <a:spcAft>
                          <a:spcPts val="0"/>
                        </a:spcAft>
                        <a:buClr>
                          <a:srgbClr val="FF0000"/>
                        </a:buClr>
                        <a:buSzPts val="1400"/>
                        <a:buFont typeface="Arial Narrow"/>
                        <a:buNone/>
                      </a:pPr>
                      <a:r>
                        <a:rPr lang="it-IT" sz="1600" b="1" u="none" dirty="0">
                          <a:sym typeface="Arial Narrow"/>
                        </a:rPr>
                        <a:t>COSTITUZIONE</a:t>
                      </a:r>
                      <a:endParaRPr sz="1600" b="1" dirty="0">
                        <a:latin typeface="+mj-lt"/>
                      </a:endParaRPr>
                    </a:p>
                  </a:txBody>
                  <a:tcPr marL="21300" marR="21300" marT="0" marB="0" anchor="ctr"/>
                </a:tc>
                <a:tc>
                  <a:txBody>
                    <a:bodyPr/>
                    <a:lstStyle/>
                    <a:p>
                      <a:pPr marL="0" marR="0" lvl="0" indent="0" algn="ctr" rtl="0">
                        <a:lnSpc>
                          <a:spcPct val="107000"/>
                        </a:lnSpc>
                        <a:spcBef>
                          <a:spcPts val="0"/>
                        </a:spcBef>
                        <a:spcAft>
                          <a:spcPts val="0"/>
                        </a:spcAft>
                        <a:buClr>
                          <a:srgbClr val="FF0000"/>
                        </a:buClr>
                        <a:buSzPts val="1400"/>
                        <a:buFont typeface="Arial Narrow"/>
                        <a:buNone/>
                      </a:pPr>
                      <a:r>
                        <a:rPr lang="it-IT" sz="1600" b="1" u="none">
                          <a:sym typeface="Arial Narrow"/>
                        </a:rPr>
                        <a:t>CL. 1</a:t>
                      </a:r>
                      <a:endParaRPr sz="1600" b="1">
                        <a:latin typeface="+mj-lt"/>
                      </a:endParaRPr>
                    </a:p>
                  </a:txBody>
                  <a:tcPr marL="21300" marR="21300" marT="0" marB="0" anchor="ctr"/>
                </a:tc>
                <a:tc>
                  <a:txBody>
                    <a:bodyPr/>
                    <a:lstStyle/>
                    <a:p>
                      <a:pPr marL="0" marR="0" lvl="0" indent="0" algn="ctr" rtl="0">
                        <a:lnSpc>
                          <a:spcPct val="107000"/>
                        </a:lnSpc>
                        <a:spcBef>
                          <a:spcPts val="0"/>
                        </a:spcBef>
                        <a:spcAft>
                          <a:spcPts val="0"/>
                        </a:spcAft>
                        <a:buClr>
                          <a:srgbClr val="FF0000"/>
                        </a:buClr>
                        <a:buSzPts val="1400"/>
                        <a:buFont typeface="Arial Narrow"/>
                        <a:buNone/>
                      </a:pPr>
                      <a:r>
                        <a:rPr lang="it-IT" sz="1600" b="1" u="none">
                          <a:sym typeface="Arial Narrow"/>
                        </a:rPr>
                        <a:t>CL.  2 </a:t>
                      </a:r>
                      <a:endParaRPr sz="1600" b="1">
                        <a:latin typeface="+mj-lt"/>
                      </a:endParaRPr>
                    </a:p>
                  </a:txBody>
                  <a:tcPr marL="21300" marR="21300" marT="0" marB="0" anchor="ctr"/>
                </a:tc>
                <a:tc>
                  <a:txBody>
                    <a:bodyPr/>
                    <a:lstStyle/>
                    <a:p>
                      <a:pPr marL="0" marR="0" lvl="0" indent="0" algn="ctr" rtl="0">
                        <a:lnSpc>
                          <a:spcPct val="107000"/>
                        </a:lnSpc>
                        <a:spcBef>
                          <a:spcPts val="0"/>
                        </a:spcBef>
                        <a:spcAft>
                          <a:spcPts val="0"/>
                        </a:spcAft>
                        <a:buClr>
                          <a:srgbClr val="FF0000"/>
                        </a:buClr>
                        <a:buSzPts val="1400"/>
                        <a:buFont typeface="Arial Narrow"/>
                        <a:buNone/>
                      </a:pPr>
                      <a:r>
                        <a:rPr lang="it-IT" sz="1600" b="1" u="none">
                          <a:sym typeface="Arial Narrow"/>
                        </a:rPr>
                        <a:t>CL.  3 </a:t>
                      </a:r>
                      <a:endParaRPr sz="1600" b="1">
                        <a:latin typeface="+mj-lt"/>
                      </a:endParaRPr>
                    </a:p>
                  </a:txBody>
                  <a:tcPr marL="21300" marR="21300" marT="0" marB="0" anchor="ctr"/>
                </a:tc>
                <a:tc>
                  <a:txBody>
                    <a:bodyPr/>
                    <a:lstStyle/>
                    <a:p>
                      <a:pPr marL="0" marR="0" lvl="0" indent="0" algn="ctr" rtl="0">
                        <a:lnSpc>
                          <a:spcPct val="107000"/>
                        </a:lnSpc>
                        <a:spcBef>
                          <a:spcPts val="0"/>
                        </a:spcBef>
                        <a:spcAft>
                          <a:spcPts val="0"/>
                        </a:spcAft>
                        <a:buClr>
                          <a:srgbClr val="FF0000"/>
                        </a:buClr>
                        <a:buSzPts val="1400"/>
                        <a:buFont typeface="Arial Narrow"/>
                        <a:buNone/>
                      </a:pPr>
                      <a:r>
                        <a:rPr lang="it-IT" sz="1600" b="1" u="none">
                          <a:sym typeface="Arial Narrow"/>
                        </a:rPr>
                        <a:t>CL. 4  </a:t>
                      </a:r>
                      <a:endParaRPr sz="1600" b="1">
                        <a:latin typeface="+mj-lt"/>
                      </a:endParaRPr>
                    </a:p>
                  </a:txBody>
                  <a:tcPr marL="21300" marR="21300" marT="0" marB="0" anchor="ctr"/>
                </a:tc>
                <a:tc>
                  <a:txBody>
                    <a:bodyPr/>
                    <a:lstStyle/>
                    <a:p>
                      <a:pPr marL="0" marR="0" lvl="0" indent="0" algn="ctr" rtl="0">
                        <a:lnSpc>
                          <a:spcPct val="107000"/>
                        </a:lnSpc>
                        <a:spcBef>
                          <a:spcPts val="0"/>
                        </a:spcBef>
                        <a:spcAft>
                          <a:spcPts val="0"/>
                        </a:spcAft>
                        <a:buClr>
                          <a:srgbClr val="FF0000"/>
                        </a:buClr>
                        <a:buSzPts val="1400"/>
                        <a:buFont typeface="Arial Narrow"/>
                        <a:buNone/>
                      </a:pPr>
                      <a:r>
                        <a:rPr lang="it-IT" sz="1600" b="1" u="none">
                          <a:sym typeface="Arial Narrow"/>
                        </a:rPr>
                        <a:t>CL. 5 </a:t>
                      </a:r>
                      <a:endParaRPr sz="1600" b="1">
                        <a:latin typeface="+mj-lt"/>
                      </a:endParaRPr>
                    </a:p>
                  </a:txBody>
                  <a:tcPr marL="21300" marR="21300" marT="0" marB="0" anchor="ctr"/>
                </a:tc>
                <a:tc>
                  <a:txBody>
                    <a:bodyPr/>
                    <a:lstStyle/>
                    <a:p>
                      <a:pPr marL="0" marR="0" lvl="0" indent="0" algn="ctr" rtl="0">
                        <a:lnSpc>
                          <a:spcPct val="107000"/>
                        </a:lnSpc>
                        <a:spcBef>
                          <a:spcPts val="0"/>
                        </a:spcBef>
                        <a:spcAft>
                          <a:spcPts val="0"/>
                        </a:spcAft>
                        <a:buClr>
                          <a:srgbClr val="FF0000"/>
                        </a:buClr>
                        <a:buSzPts val="1400"/>
                        <a:buFont typeface="Arial Narrow"/>
                        <a:buNone/>
                      </a:pPr>
                      <a:r>
                        <a:rPr lang="it-IT" sz="1600" b="1" u="none" dirty="0">
                          <a:sym typeface="Arial Narrow"/>
                        </a:rPr>
                        <a:t>DISCIPLINE POTENZIALMENTE COINVOLTE</a:t>
                      </a:r>
                      <a:endParaRPr sz="1600" b="1" dirty="0">
                        <a:solidFill>
                          <a:srgbClr val="FF0000"/>
                        </a:solidFill>
                        <a:latin typeface="+mj-lt"/>
                      </a:endParaRPr>
                    </a:p>
                  </a:txBody>
                  <a:tcPr marL="21300" marR="21300" marT="0" marB="0" anchor="ctr"/>
                </a:tc>
                <a:extLst>
                  <a:ext uri="{0D108BD9-81ED-4DB2-BD59-A6C34878D82A}">
                    <a16:rowId xmlns:a16="http://schemas.microsoft.com/office/drawing/2014/main" xmlns="" val="10000"/>
                  </a:ext>
                </a:extLst>
              </a:tr>
              <a:tr h="1347705">
                <a:tc>
                  <a:txBody>
                    <a:bodyPr/>
                    <a:lstStyle/>
                    <a:p>
                      <a:pPr marL="0" marR="0" lvl="0" indent="0" algn="ctr" rtl="0">
                        <a:lnSpc>
                          <a:spcPct val="107000"/>
                        </a:lnSpc>
                        <a:spcBef>
                          <a:spcPts val="0"/>
                        </a:spcBef>
                        <a:spcAft>
                          <a:spcPts val="0"/>
                        </a:spcAft>
                        <a:buClr>
                          <a:srgbClr val="000000"/>
                        </a:buClr>
                        <a:buSzPts val="1200"/>
                        <a:buFont typeface="Arial Narrow"/>
                        <a:buNone/>
                      </a:pPr>
                      <a:r>
                        <a:rPr lang="it-IT" sz="1400" b="1" u="none" dirty="0">
                          <a:sym typeface="Arial Narrow"/>
                        </a:rPr>
                        <a:t>LA COSTITUZIONE : EVOLUZIONE STORICA, STRUTTURA, PRINCIPI FONDAMENTALI, DIRITTI E DOVERI DEI CITTADINI</a:t>
                      </a:r>
                      <a:endParaRPr sz="1400" b="1" dirty="0">
                        <a:latin typeface="+mj-lt"/>
                      </a:endParaRPr>
                    </a:p>
                  </a:txBody>
                  <a:tcPr marL="21300" marR="21300" marT="0" marB="0" anchor="ctr"/>
                </a:tc>
                <a:tc>
                  <a:txBody>
                    <a:bodyPr/>
                    <a:lstStyle/>
                    <a:p>
                      <a:pPr marL="0" marR="0" lvl="0" indent="0" algn="ctr" rtl="0">
                        <a:lnSpc>
                          <a:spcPct val="107000"/>
                        </a:lnSpc>
                        <a:spcBef>
                          <a:spcPts val="0"/>
                        </a:spcBef>
                        <a:spcAft>
                          <a:spcPts val="0"/>
                        </a:spcAft>
                        <a:buClr>
                          <a:srgbClr val="000000"/>
                        </a:buClr>
                        <a:buSzPts val="1200"/>
                        <a:buFont typeface="Arial Narrow"/>
                        <a:buNone/>
                      </a:pPr>
                      <a:r>
                        <a:rPr lang="it-IT" sz="1600" u="none" dirty="0">
                          <a:sym typeface="Arial Narrow"/>
                        </a:rPr>
                        <a:t>6h</a:t>
                      </a:r>
                      <a:endParaRPr sz="1600" b="0" dirty="0">
                        <a:latin typeface="+mj-lt"/>
                      </a:endParaRPr>
                    </a:p>
                  </a:txBody>
                  <a:tcPr marL="21300" marR="21300" marT="0" marB="0" anchor="ctr"/>
                </a:tc>
                <a:tc>
                  <a:txBody>
                    <a:bodyPr/>
                    <a:lstStyle/>
                    <a:p>
                      <a:pPr marL="0" marR="0" lvl="0" indent="0" algn="ctr" rtl="0">
                        <a:lnSpc>
                          <a:spcPct val="107000"/>
                        </a:lnSpc>
                        <a:spcBef>
                          <a:spcPts val="0"/>
                        </a:spcBef>
                        <a:spcAft>
                          <a:spcPts val="0"/>
                        </a:spcAft>
                        <a:buClr>
                          <a:srgbClr val="000000"/>
                        </a:buClr>
                        <a:buSzPts val="1200"/>
                        <a:buFont typeface="Arial Narrow"/>
                        <a:buNone/>
                      </a:pPr>
                      <a:r>
                        <a:rPr lang="it-IT" sz="1600" u="none" dirty="0">
                          <a:sym typeface="Arial Narrow"/>
                        </a:rPr>
                        <a:t> </a:t>
                      </a:r>
                      <a:endParaRPr sz="1600" b="0" dirty="0">
                        <a:latin typeface="+mj-lt"/>
                      </a:endParaRPr>
                    </a:p>
                  </a:txBody>
                  <a:tcPr marL="21300" marR="21300" marT="0" marB="0" anchor="ctr"/>
                </a:tc>
                <a:tc>
                  <a:txBody>
                    <a:bodyPr/>
                    <a:lstStyle/>
                    <a:p>
                      <a:pPr marL="0" marR="0" lvl="0" indent="0" algn="ctr" rtl="0">
                        <a:lnSpc>
                          <a:spcPct val="107000"/>
                        </a:lnSpc>
                        <a:spcBef>
                          <a:spcPts val="0"/>
                        </a:spcBef>
                        <a:spcAft>
                          <a:spcPts val="0"/>
                        </a:spcAft>
                        <a:buClr>
                          <a:srgbClr val="000000"/>
                        </a:buClr>
                        <a:buSzPts val="1200"/>
                        <a:buFont typeface="Arial Narrow"/>
                        <a:buNone/>
                      </a:pPr>
                      <a:r>
                        <a:rPr lang="it-IT" sz="1600" u="none">
                          <a:sym typeface="Arial Narrow"/>
                        </a:rPr>
                        <a:t> </a:t>
                      </a:r>
                      <a:endParaRPr sz="1600" b="0">
                        <a:latin typeface="+mj-lt"/>
                      </a:endParaRPr>
                    </a:p>
                  </a:txBody>
                  <a:tcPr marL="21300" marR="21300" marT="0" marB="0" anchor="ctr"/>
                </a:tc>
                <a:tc>
                  <a:txBody>
                    <a:bodyPr/>
                    <a:lstStyle/>
                    <a:p>
                      <a:pPr marL="0" marR="0" lvl="0" indent="0" algn="ctr" rtl="0">
                        <a:lnSpc>
                          <a:spcPct val="107000"/>
                        </a:lnSpc>
                        <a:spcBef>
                          <a:spcPts val="0"/>
                        </a:spcBef>
                        <a:spcAft>
                          <a:spcPts val="0"/>
                        </a:spcAft>
                        <a:buClr>
                          <a:srgbClr val="000000"/>
                        </a:buClr>
                        <a:buSzPts val="1200"/>
                        <a:buFont typeface="Arial Narrow"/>
                        <a:buNone/>
                      </a:pPr>
                      <a:r>
                        <a:rPr lang="it-IT" sz="1600" u="none" dirty="0">
                          <a:sym typeface="Arial Narrow"/>
                        </a:rPr>
                        <a:t> </a:t>
                      </a:r>
                      <a:endParaRPr sz="1600" b="0" dirty="0">
                        <a:latin typeface="+mj-lt"/>
                      </a:endParaRPr>
                    </a:p>
                  </a:txBody>
                  <a:tcPr marL="21300" marR="21300" marT="0" marB="0" anchor="ctr"/>
                </a:tc>
                <a:tc>
                  <a:txBody>
                    <a:bodyPr/>
                    <a:lstStyle/>
                    <a:p>
                      <a:pPr marL="0" marR="0" lvl="0" indent="0" algn="ctr" rtl="0">
                        <a:lnSpc>
                          <a:spcPct val="107000"/>
                        </a:lnSpc>
                        <a:spcBef>
                          <a:spcPts val="0"/>
                        </a:spcBef>
                        <a:spcAft>
                          <a:spcPts val="0"/>
                        </a:spcAft>
                        <a:buClr>
                          <a:srgbClr val="000000"/>
                        </a:buClr>
                        <a:buSzPts val="1200"/>
                        <a:buFont typeface="Arial Narrow"/>
                        <a:buNone/>
                      </a:pPr>
                      <a:r>
                        <a:rPr lang="it-IT" sz="1600" u="none">
                          <a:sym typeface="Arial Narrow"/>
                        </a:rPr>
                        <a:t>4h</a:t>
                      </a:r>
                      <a:endParaRPr sz="1600" b="0">
                        <a:latin typeface="+mj-lt"/>
                      </a:endParaRPr>
                    </a:p>
                  </a:txBody>
                  <a:tcPr marL="21300" marR="21300" marT="0" marB="0" anchor="ctr"/>
                </a:tc>
                <a:tc>
                  <a:txBody>
                    <a:bodyPr/>
                    <a:lstStyle/>
                    <a:p>
                      <a:pPr marL="0" marR="0" lvl="0" indent="0" algn="ctr" rtl="0">
                        <a:lnSpc>
                          <a:spcPct val="107000"/>
                        </a:lnSpc>
                        <a:spcBef>
                          <a:spcPts val="0"/>
                        </a:spcBef>
                        <a:spcAft>
                          <a:spcPts val="0"/>
                        </a:spcAft>
                        <a:buClr>
                          <a:srgbClr val="000000"/>
                        </a:buClr>
                        <a:buSzPts val="1200"/>
                        <a:buFont typeface="Arial Narrow"/>
                        <a:buNone/>
                      </a:pPr>
                      <a:r>
                        <a:rPr lang="it-IT" sz="1600" u="none">
                          <a:sym typeface="Arial Narrow"/>
                        </a:rPr>
                        <a:t>STORIA- DIRITTO</a:t>
                      </a:r>
                      <a:endParaRPr sz="1600" b="0">
                        <a:latin typeface="+mj-lt"/>
                      </a:endParaRPr>
                    </a:p>
                  </a:txBody>
                  <a:tcPr marL="21300" marR="21300" marT="0" marB="0" anchor="ctr"/>
                </a:tc>
                <a:extLst>
                  <a:ext uri="{0D108BD9-81ED-4DB2-BD59-A6C34878D82A}">
                    <a16:rowId xmlns:a16="http://schemas.microsoft.com/office/drawing/2014/main" xmlns="" val="10001"/>
                  </a:ext>
                </a:extLst>
              </a:tr>
              <a:tr h="1529655">
                <a:tc>
                  <a:txBody>
                    <a:bodyPr/>
                    <a:lstStyle/>
                    <a:p>
                      <a:pPr marL="0" marR="0" lvl="0" indent="0" algn="ctr" rtl="0">
                        <a:lnSpc>
                          <a:spcPct val="100000"/>
                        </a:lnSpc>
                        <a:spcBef>
                          <a:spcPts val="0"/>
                        </a:spcBef>
                        <a:spcAft>
                          <a:spcPts val="0"/>
                        </a:spcAft>
                        <a:buClr>
                          <a:srgbClr val="000000"/>
                        </a:buClr>
                        <a:buSzPts val="1200"/>
                        <a:buFont typeface="Arial Narrow"/>
                        <a:buNone/>
                      </a:pPr>
                      <a:r>
                        <a:rPr lang="it-IT" sz="1400" b="1" u="none" dirty="0">
                          <a:sym typeface="Arial Narrow"/>
                        </a:rPr>
                        <a:t>L’ORDINAMENTO DELLO STATO E DEGLI ENTI TERRITORIALI-ORGANIZZAZIONI INTERNAZIONALI E UNIONE EUROPEA</a:t>
                      </a:r>
                      <a:endParaRPr sz="1400" b="1" dirty="0">
                        <a:latin typeface="+mj-lt"/>
                      </a:endParaRPr>
                    </a:p>
                  </a:txBody>
                  <a:tcPr marL="21300" marR="21300" marT="0" marB="0" anchor="ctr"/>
                </a:tc>
                <a:tc>
                  <a:txBody>
                    <a:bodyPr/>
                    <a:lstStyle/>
                    <a:p>
                      <a:pPr marL="0" marR="0" lvl="0" indent="0" algn="ctr" rtl="0">
                        <a:lnSpc>
                          <a:spcPct val="107000"/>
                        </a:lnSpc>
                        <a:spcBef>
                          <a:spcPts val="0"/>
                        </a:spcBef>
                        <a:spcAft>
                          <a:spcPts val="0"/>
                        </a:spcAft>
                        <a:buClr>
                          <a:srgbClr val="000000"/>
                        </a:buClr>
                        <a:buSzPts val="1200"/>
                        <a:buFont typeface="Arial Narrow"/>
                        <a:buNone/>
                      </a:pPr>
                      <a:r>
                        <a:rPr lang="it-IT" sz="1600" u="none" dirty="0">
                          <a:sym typeface="Arial Narrow"/>
                        </a:rPr>
                        <a:t> </a:t>
                      </a:r>
                      <a:endParaRPr sz="1600" b="0" dirty="0">
                        <a:latin typeface="+mj-lt"/>
                      </a:endParaRPr>
                    </a:p>
                  </a:txBody>
                  <a:tcPr marL="21300" marR="21300" marT="0" marB="0" anchor="ctr"/>
                </a:tc>
                <a:tc>
                  <a:txBody>
                    <a:bodyPr/>
                    <a:lstStyle/>
                    <a:p>
                      <a:pPr marL="0" marR="0" lvl="0" indent="0" algn="ctr" rtl="0">
                        <a:lnSpc>
                          <a:spcPct val="107000"/>
                        </a:lnSpc>
                        <a:spcBef>
                          <a:spcPts val="0"/>
                        </a:spcBef>
                        <a:spcAft>
                          <a:spcPts val="0"/>
                        </a:spcAft>
                        <a:buClr>
                          <a:srgbClr val="000000"/>
                        </a:buClr>
                        <a:buSzPts val="1200"/>
                        <a:buFont typeface="Arial Narrow"/>
                        <a:buNone/>
                      </a:pPr>
                      <a:r>
                        <a:rPr lang="it-IT" sz="1600" u="none" dirty="0">
                          <a:sym typeface="Arial Narrow"/>
                        </a:rPr>
                        <a:t>4h</a:t>
                      </a:r>
                      <a:endParaRPr sz="1600" b="0" dirty="0">
                        <a:latin typeface="+mj-lt"/>
                      </a:endParaRPr>
                    </a:p>
                  </a:txBody>
                  <a:tcPr marL="21300" marR="21300" marT="0" marB="0" anchor="ctr"/>
                </a:tc>
                <a:tc>
                  <a:txBody>
                    <a:bodyPr/>
                    <a:lstStyle/>
                    <a:p>
                      <a:pPr marL="0" marR="0" lvl="0" indent="0" algn="ctr" rtl="0">
                        <a:spcBef>
                          <a:spcPts val="0"/>
                        </a:spcBef>
                        <a:spcAft>
                          <a:spcPts val="0"/>
                        </a:spcAft>
                        <a:buNone/>
                      </a:pPr>
                      <a:endParaRPr sz="1600" b="0" dirty="0">
                        <a:solidFill>
                          <a:schemeClr val="dk1"/>
                        </a:solidFill>
                        <a:latin typeface="+mj-lt"/>
                        <a:ea typeface="Libre Baskerville"/>
                        <a:cs typeface="Libre Baskerville"/>
                        <a:sym typeface="Libre Baskerville"/>
                      </a:endParaRPr>
                    </a:p>
                  </a:txBody>
                  <a:tcPr marL="21300" marR="21300" marT="0" marB="0" anchor="ctr"/>
                </a:tc>
                <a:tc>
                  <a:txBody>
                    <a:bodyPr/>
                    <a:lstStyle/>
                    <a:p>
                      <a:pPr marL="0" marR="0" lvl="0" indent="0" algn="ctr" rtl="0">
                        <a:spcBef>
                          <a:spcPts val="0"/>
                        </a:spcBef>
                        <a:spcAft>
                          <a:spcPts val="0"/>
                        </a:spcAft>
                        <a:buNone/>
                      </a:pPr>
                      <a:endParaRPr sz="1600" b="0" dirty="0">
                        <a:solidFill>
                          <a:schemeClr val="dk1"/>
                        </a:solidFill>
                        <a:latin typeface="+mj-lt"/>
                        <a:ea typeface="Libre Baskerville"/>
                        <a:cs typeface="Libre Baskerville"/>
                        <a:sym typeface="Libre Baskerville"/>
                      </a:endParaRPr>
                    </a:p>
                  </a:txBody>
                  <a:tcPr marL="21300" marR="21300" marT="0" marB="0" anchor="ctr"/>
                </a:tc>
                <a:tc>
                  <a:txBody>
                    <a:bodyPr/>
                    <a:lstStyle/>
                    <a:p>
                      <a:pPr marL="0" marR="0" lvl="0" indent="0" algn="ctr" rtl="0">
                        <a:spcBef>
                          <a:spcPts val="0"/>
                        </a:spcBef>
                        <a:spcAft>
                          <a:spcPts val="0"/>
                        </a:spcAft>
                        <a:buNone/>
                      </a:pPr>
                      <a:endParaRPr sz="1600" b="0" dirty="0">
                        <a:solidFill>
                          <a:schemeClr val="dk1"/>
                        </a:solidFill>
                        <a:latin typeface="+mj-lt"/>
                        <a:ea typeface="Libre Baskerville"/>
                        <a:cs typeface="Libre Baskerville"/>
                        <a:sym typeface="Libre Baskerville"/>
                      </a:endParaRPr>
                    </a:p>
                  </a:txBody>
                  <a:tcPr marL="21300" marR="21300" marT="0" marB="0" anchor="ctr"/>
                </a:tc>
                <a:tc>
                  <a:txBody>
                    <a:bodyPr/>
                    <a:lstStyle/>
                    <a:p>
                      <a:pPr marL="0" marR="0" lvl="0" indent="0" algn="ctr" rtl="0">
                        <a:lnSpc>
                          <a:spcPct val="107000"/>
                        </a:lnSpc>
                        <a:spcBef>
                          <a:spcPts val="0"/>
                        </a:spcBef>
                        <a:spcAft>
                          <a:spcPts val="0"/>
                        </a:spcAft>
                        <a:buClr>
                          <a:srgbClr val="000000"/>
                        </a:buClr>
                        <a:buSzPts val="1200"/>
                        <a:buFont typeface="Arial Narrow"/>
                        <a:buNone/>
                      </a:pPr>
                      <a:r>
                        <a:rPr lang="it-IT" sz="1600" u="none" dirty="0">
                          <a:sym typeface="Arial Narrow"/>
                        </a:rPr>
                        <a:t>DIRITTO</a:t>
                      </a:r>
                      <a:endParaRPr sz="1600" b="0" dirty="0">
                        <a:latin typeface="+mj-lt"/>
                      </a:endParaRPr>
                    </a:p>
                  </a:txBody>
                  <a:tcPr marL="21300" marR="21300" marT="0" marB="0" anchor="ctr"/>
                </a:tc>
                <a:extLst>
                  <a:ext uri="{0D108BD9-81ED-4DB2-BD59-A6C34878D82A}">
                    <a16:rowId xmlns:a16="http://schemas.microsoft.com/office/drawing/2014/main" xmlns="" val="10002"/>
                  </a:ext>
                </a:extLst>
              </a:tr>
              <a:tr h="655971">
                <a:tc>
                  <a:txBody>
                    <a:bodyPr/>
                    <a:lstStyle/>
                    <a:p>
                      <a:pPr marL="0" marR="0" lvl="0" indent="0" algn="ctr" rtl="0">
                        <a:lnSpc>
                          <a:spcPct val="107000"/>
                        </a:lnSpc>
                        <a:spcBef>
                          <a:spcPts val="0"/>
                        </a:spcBef>
                        <a:spcAft>
                          <a:spcPts val="0"/>
                        </a:spcAft>
                        <a:buClr>
                          <a:srgbClr val="000000"/>
                        </a:buClr>
                        <a:buSzPts val="1200"/>
                        <a:buFont typeface="Arial Narrow"/>
                        <a:buNone/>
                      </a:pPr>
                      <a:r>
                        <a:rPr lang="it-IT" sz="1400" b="1" u="none" dirty="0">
                          <a:sym typeface="Arial Narrow"/>
                        </a:rPr>
                        <a:t>EDUCAZIONE ALLA LEGALITA’ E CONTRASTO ALLE MAFIE</a:t>
                      </a:r>
                      <a:endParaRPr sz="1400" b="1" dirty="0">
                        <a:latin typeface="+mj-lt"/>
                      </a:endParaRPr>
                    </a:p>
                  </a:txBody>
                  <a:tcPr marL="21300" marR="21300" marT="0" marB="0" anchor="ctr"/>
                </a:tc>
                <a:tc>
                  <a:txBody>
                    <a:bodyPr/>
                    <a:lstStyle/>
                    <a:p>
                      <a:pPr marL="0" marR="0" lvl="0" indent="0" algn="ctr" rtl="0">
                        <a:lnSpc>
                          <a:spcPct val="107000"/>
                        </a:lnSpc>
                        <a:spcBef>
                          <a:spcPts val="0"/>
                        </a:spcBef>
                        <a:spcAft>
                          <a:spcPts val="0"/>
                        </a:spcAft>
                        <a:buClr>
                          <a:srgbClr val="000000"/>
                        </a:buClr>
                        <a:buSzPts val="1200"/>
                        <a:buFont typeface="Arial Narrow"/>
                        <a:buNone/>
                      </a:pPr>
                      <a:r>
                        <a:rPr lang="it-IT" sz="1600" u="none">
                          <a:sym typeface="Arial Narrow"/>
                        </a:rPr>
                        <a:t> </a:t>
                      </a:r>
                      <a:endParaRPr sz="1600" b="0">
                        <a:latin typeface="+mj-lt"/>
                      </a:endParaRPr>
                    </a:p>
                  </a:txBody>
                  <a:tcPr marL="21300" marR="21300" marT="0" marB="0" anchor="ctr"/>
                </a:tc>
                <a:tc>
                  <a:txBody>
                    <a:bodyPr/>
                    <a:lstStyle/>
                    <a:p>
                      <a:pPr marL="0" marR="0" lvl="0" indent="0" algn="ctr" rtl="0">
                        <a:lnSpc>
                          <a:spcPct val="107000"/>
                        </a:lnSpc>
                        <a:spcBef>
                          <a:spcPts val="0"/>
                        </a:spcBef>
                        <a:spcAft>
                          <a:spcPts val="0"/>
                        </a:spcAft>
                        <a:buClr>
                          <a:srgbClr val="000000"/>
                        </a:buClr>
                        <a:buSzPts val="1200"/>
                        <a:buFont typeface="Arial Narrow"/>
                        <a:buNone/>
                      </a:pPr>
                      <a:r>
                        <a:rPr lang="it-IT" sz="1600" u="none">
                          <a:sym typeface="Arial Narrow"/>
                        </a:rPr>
                        <a:t>2h</a:t>
                      </a:r>
                      <a:endParaRPr sz="1600" b="0">
                        <a:latin typeface="+mj-lt"/>
                      </a:endParaRPr>
                    </a:p>
                  </a:txBody>
                  <a:tcPr marL="21300" marR="21300" marT="0" marB="0" anchor="ctr"/>
                </a:tc>
                <a:tc>
                  <a:txBody>
                    <a:bodyPr/>
                    <a:lstStyle/>
                    <a:p>
                      <a:pPr marL="0" marR="0" lvl="0" indent="0" algn="ctr" rtl="0">
                        <a:lnSpc>
                          <a:spcPct val="107000"/>
                        </a:lnSpc>
                        <a:spcBef>
                          <a:spcPts val="0"/>
                        </a:spcBef>
                        <a:spcAft>
                          <a:spcPts val="0"/>
                        </a:spcAft>
                        <a:buClr>
                          <a:srgbClr val="000000"/>
                        </a:buClr>
                        <a:buSzPts val="1200"/>
                        <a:buFont typeface="Arial Narrow"/>
                        <a:buNone/>
                      </a:pPr>
                      <a:r>
                        <a:rPr lang="it-IT" sz="1600" u="none">
                          <a:sym typeface="Arial Narrow"/>
                        </a:rPr>
                        <a:t>4h</a:t>
                      </a:r>
                      <a:endParaRPr sz="1600" b="0">
                        <a:latin typeface="+mj-lt"/>
                      </a:endParaRPr>
                    </a:p>
                  </a:txBody>
                  <a:tcPr marL="21300" marR="21300" marT="0" marB="0" anchor="ctr"/>
                </a:tc>
                <a:tc>
                  <a:txBody>
                    <a:bodyPr/>
                    <a:lstStyle/>
                    <a:p>
                      <a:pPr marL="0" marR="0" lvl="0" indent="0" algn="ctr" rtl="0">
                        <a:lnSpc>
                          <a:spcPct val="107000"/>
                        </a:lnSpc>
                        <a:spcBef>
                          <a:spcPts val="0"/>
                        </a:spcBef>
                        <a:spcAft>
                          <a:spcPts val="0"/>
                        </a:spcAft>
                        <a:buClr>
                          <a:srgbClr val="000000"/>
                        </a:buClr>
                        <a:buSzPts val="1200"/>
                        <a:buFont typeface="Arial Narrow"/>
                        <a:buNone/>
                      </a:pPr>
                      <a:r>
                        <a:rPr lang="it-IT" sz="1600" u="none" dirty="0">
                          <a:sym typeface="Arial Narrow"/>
                        </a:rPr>
                        <a:t>3h</a:t>
                      </a:r>
                      <a:endParaRPr sz="1600" b="0" dirty="0">
                        <a:latin typeface="+mj-lt"/>
                      </a:endParaRPr>
                    </a:p>
                  </a:txBody>
                  <a:tcPr marL="21300" marR="21300" marT="0" marB="0" anchor="ctr"/>
                </a:tc>
                <a:tc>
                  <a:txBody>
                    <a:bodyPr/>
                    <a:lstStyle/>
                    <a:p>
                      <a:pPr marL="0" marR="0" lvl="0" indent="0" algn="ctr" rtl="0">
                        <a:lnSpc>
                          <a:spcPct val="107000"/>
                        </a:lnSpc>
                        <a:spcBef>
                          <a:spcPts val="0"/>
                        </a:spcBef>
                        <a:spcAft>
                          <a:spcPts val="0"/>
                        </a:spcAft>
                        <a:buClr>
                          <a:srgbClr val="000000"/>
                        </a:buClr>
                        <a:buSzPts val="1200"/>
                        <a:buFont typeface="Arial Narrow"/>
                        <a:buNone/>
                      </a:pPr>
                      <a:r>
                        <a:rPr lang="it-IT" sz="1600" u="none">
                          <a:sym typeface="Arial Narrow"/>
                        </a:rPr>
                        <a:t>4h</a:t>
                      </a:r>
                      <a:endParaRPr sz="1600" b="0">
                        <a:latin typeface="+mj-lt"/>
                      </a:endParaRPr>
                    </a:p>
                  </a:txBody>
                  <a:tcPr marL="21300" marR="21300" marT="0" marB="0" anchor="ctr"/>
                </a:tc>
                <a:tc>
                  <a:txBody>
                    <a:bodyPr/>
                    <a:lstStyle/>
                    <a:p>
                      <a:pPr marL="0" marR="0" lvl="0" indent="0" algn="ctr" rtl="0">
                        <a:lnSpc>
                          <a:spcPct val="107000"/>
                        </a:lnSpc>
                        <a:spcBef>
                          <a:spcPts val="0"/>
                        </a:spcBef>
                        <a:spcAft>
                          <a:spcPts val="0"/>
                        </a:spcAft>
                        <a:buClr>
                          <a:srgbClr val="000000"/>
                        </a:buClr>
                        <a:buSzPts val="1200"/>
                        <a:buFont typeface="Arial Narrow"/>
                        <a:buNone/>
                      </a:pPr>
                      <a:r>
                        <a:rPr lang="it-IT" sz="1600" u="none" dirty="0">
                          <a:sym typeface="Arial Narrow"/>
                        </a:rPr>
                        <a:t>ITALIANO</a:t>
                      </a:r>
                      <a:endParaRPr sz="1600" b="0" dirty="0">
                        <a:latin typeface="+mj-lt"/>
                      </a:endParaRPr>
                    </a:p>
                  </a:txBody>
                  <a:tcPr marL="21300" marR="21300" marT="0" marB="0" anchor="ctr"/>
                </a:tc>
                <a:extLst>
                  <a:ext uri="{0D108BD9-81ED-4DB2-BD59-A6C34878D82A}">
                    <a16:rowId xmlns:a16="http://schemas.microsoft.com/office/drawing/2014/main" xmlns="" val="10003"/>
                  </a:ext>
                </a:extLst>
              </a:tr>
              <a:tr h="655971">
                <a:tc>
                  <a:txBody>
                    <a:bodyPr/>
                    <a:lstStyle/>
                    <a:p>
                      <a:pPr marL="0" marR="0" lvl="0" indent="0" algn="ctr" rtl="0">
                        <a:lnSpc>
                          <a:spcPct val="107000"/>
                        </a:lnSpc>
                        <a:spcBef>
                          <a:spcPts val="0"/>
                        </a:spcBef>
                        <a:spcAft>
                          <a:spcPts val="0"/>
                        </a:spcAft>
                        <a:buClr>
                          <a:srgbClr val="000000"/>
                        </a:buClr>
                        <a:buSzPts val="1200"/>
                        <a:buFont typeface="Arial Narrow"/>
                        <a:buNone/>
                      </a:pPr>
                      <a:r>
                        <a:rPr lang="it-IT" sz="1400" b="1" u="none" dirty="0">
                          <a:sym typeface="Arial Narrow"/>
                        </a:rPr>
                        <a:t>CONOSCENZA DELL’INNO E DELLA BANDIERA D’ITALIA</a:t>
                      </a:r>
                      <a:endParaRPr sz="1400" b="1" dirty="0">
                        <a:latin typeface="+mj-lt"/>
                      </a:endParaRPr>
                    </a:p>
                  </a:txBody>
                  <a:tcPr marL="21300" marR="21300" marT="0" marB="0" anchor="ctr"/>
                </a:tc>
                <a:tc>
                  <a:txBody>
                    <a:bodyPr/>
                    <a:lstStyle/>
                    <a:p>
                      <a:pPr marL="0" marR="0" lvl="0" indent="0" algn="ctr" rtl="0">
                        <a:lnSpc>
                          <a:spcPct val="107000"/>
                        </a:lnSpc>
                        <a:spcBef>
                          <a:spcPts val="0"/>
                        </a:spcBef>
                        <a:spcAft>
                          <a:spcPts val="0"/>
                        </a:spcAft>
                        <a:buClr>
                          <a:srgbClr val="000000"/>
                        </a:buClr>
                        <a:buSzPts val="1200"/>
                        <a:buFont typeface="Arial Narrow"/>
                        <a:buNone/>
                      </a:pPr>
                      <a:r>
                        <a:rPr lang="it-IT" sz="1600" u="none" dirty="0">
                          <a:sym typeface="Arial Narrow"/>
                        </a:rPr>
                        <a:t>1 h</a:t>
                      </a:r>
                      <a:endParaRPr sz="1600" b="0" dirty="0">
                        <a:latin typeface="+mj-lt"/>
                      </a:endParaRPr>
                    </a:p>
                  </a:txBody>
                  <a:tcPr marL="21300" marR="21300" marT="0" marB="0" anchor="ctr"/>
                </a:tc>
                <a:tc>
                  <a:txBody>
                    <a:bodyPr/>
                    <a:lstStyle/>
                    <a:p>
                      <a:pPr marL="0" marR="0" lvl="0" indent="0" algn="ctr" rtl="0">
                        <a:spcBef>
                          <a:spcPts val="0"/>
                        </a:spcBef>
                        <a:spcAft>
                          <a:spcPts val="0"/>
                        </a:spcAft>
                        <a:buNone/>
                      </a:pPr>
                      <a:endParaRPr sz="1600" b="0">
                        <a:solidFill>
                          <a:schemeClr val="dk1"/>
                        </a:solidFill>
                        <a:latin typeface="+mj-lt"/>
                        <a:ea typeface="Libre Baskerville"/>
                        <a:cs typeface="Libre Baskerville"/>
                        <a:sym typeface="Libre Baskerville"/>
                      </a:endParaRPr>
                    </a:p>
                  </a:txBody>
                  <a:tcPr marL="21300" marR="21300" marT="0" marB="0" anchor="ctr"/>
                </a:tc>
                <a:tc>
                  <a:txBody>
                    <a:bodyPr/>
                    <a:lstStyle/>
                    <a:p>
                      <a:pPr marL="0" marR="0" lvl="0" indent="0" algn="ctr" rtl="0">
                        <a:spcBef>
                          <a:spcPts val="0"/>
                        </a:spcBef>
                        <a:spcAft>
                          <a:spcPts val="0"/>
                        </a:spcAft>
                        <a:buNone/>
                      </a:pPr>
                      <a:endParaRPr sz="1600" b="0">
                        <a:solidFill>
                          <a:schemeClr val="dk1"/>
                        </a:solidFill>
                        <a:latin typeface="+mj-lt"/>
                        <a:ea typeface="Libre Baskerville"/>
                        <a:cs typeface="Libre Baskerville"/>
                        <a:sym typeface="Libre Baskerville"/>
                      </a:endParaRPr>
                    </a:p>
                  </a:txBody>
                  <a:tcPr marL="21300" marR="21300" marT="0" marB="0" anchor="ctr"/>
                </a:tc>
                <a:tc>
                  <a:txBody>
                    <a:bodyPr/>
                    <a:lstStyle/>
                    <a:p>
                      <a:pPr marL="0" marR="0" lvl="0" indent="0" algn="ctr" rtl="0">
                        <a:spcBef>
                          <a:spcPts val="0"/>
                        </a:spcBef>
                        <a:spcAft>
                          <a:spcPts val="0"/>
                        </a:spcAft>
                        <a:buNone/>
                      </a:pPr>
                      <a:endParaRPr sz="1600" b="0" dirty="0">
                        <a:solidFill>
                          <a:schemeClr val="dk1"/>
                        </a:solidFill>
                        <a:latin typeface="+mj-lt"/>
                        <a:ea typeface="Libre Baskerville"/>
                        <a:cs typeface="Libre Baskerville"/>
                        <a:sym typeface="Libre Baskerville"/>
                      </a:endParaRPr>
                    </a:p>
                  </a:txBody>
                  <a:tcPr marL="21300" marR="21300" marT="0" marB="0" anchor="ctr"/>
                </a:tc>
                <a:tc>
                  <a:txBody>
                    <a:bodyPr/>
                    <a:lstStyle/>
                    <a:p>
                      <a:pPr marL="0" marR="0" lvl="0" indent="0" algn="ctr" rtl="0">
                        <a:spcBef>
                          <a:spcPts val="0"/>
                        </a:spcBef>
                        <a:spcAft>
                          <a:spcPts val="0"/>
                        </a:spcAft>
                        <a:buNone/>
                      </a:pPr>
                      <a:endParaRPr sz="1600" b="0">
                        <a:solidFill>
                          <a:schemeClr val="dk1"/>
                        </a:solidFill>
                        <a:latin typeface="+mj-lt"/>
                        <a:ea typeface="Libre Baskerville"/>
                        <a:cs typeface="Libre Baskerville"/>
                        <a:sym typeface="Libre Baskerville"/>
                      </a:endParaRPr>
                    </a:p>
                  </a:txBody>
                  <a:tcPr marL="21300" marR="21300" marT="0" marB="0" anchor="ctr"/>
                </a:tc>
                <a:tc>
                  <a:txBody>
                    <a:bodyPr/>
                    <a:lstStyle/>
                    <a:p>
                      <a:pPr marL="0" marR="0" lvl="0" indent="0" algn="ctr" rtl="0">
                        <a:lnSpc>
                          <a:spcPct val="107000"/>
                        </a:lnSpc>
                        <a:spcBef>
                          <a:spcPts val="0"/>
                        </a:spcBef>
                        <a:spcAft>
                          <a:spcPts val="0"/>
                        </a:spcAft>
                        <a:buClr>
                          <a:srgbClr val="000000"/>
                        </a:buClr>
                        <a:buSzPts val="1200"/>
                        <a:buFont typeface="Arial Narrow"/>
                        <a:buNone/>
                      </a:pPr>
                      <a:r>
                        <a:rPr lang="it-IT" sz="1600" u="none" dirty="0">
                          <a:sym typeface="Arial Narrow"/>
                        </a:rPr>
                        <a:t>DIRITTO</a:t>
                      </a:r>
                      <a:endParaRPr sz="1600" b="0" dirty="0">
                        <a:latin typeface="+mj-lt"/>
                      </a:endParaRPr>
                    </a:p>
                  </a:txBody>
                  <a:tcPr marL="21300" marR="21300" marT="0" marB="0" anchor="ctr"/>
                </a:tc>
                <a:extLst>
                  <a:ext uri="{0D108BD9-81ED-4DB2-BD59-A6C34878D82A}">
                    <a16:rowId xmlns:a16="http://schemas.microsoft.com/office/drawing/2014/main" xmlns="" val="10004"/>
                  </a:ext>
                </a:extLst>
              </a:tr>
              <a:tr h="529385">
                <a:tc>
                  <a:txBody>
                    <a:bodyPr/>
                    <a:lstStyle/>
                    <a:p>
                      <a:pPr marL="0" marR="0" lvl="0" indent="0" algn="ctr" rtl="0">
                        <a:lnSpc>
                          <a:spcPct val="107000"/>
                        </a:lnSpc>
                        <a:spcBef>
                          <a:spcPts val="0"/>
                        </a:spcBef>
                        <a:spcAft>
                          <a:spcPts val="0"/>
                        </a:spcAft>
                        <a:buClr>
                          <a:srgbClr val="000000"/>
                        </a:buClr>
                        <a:buSzPts val="1200"/>
                        <a:buFont typeface="Arial Narrow"/>
                        <a:buNone/>
                      </a:pPr>
                      <a:r>
                        <a:rPr lang="it-IT" sz="1400" b="1" u="none" dirty="0">
                          <a:sym typeface="Arial Narrow"/>
                        </a:rPr>
                        <a:t>NOZIONI DI DIRITTO DEL  LAVORO </a:t>
                      </a:r>
                      <a:endParaRPr sz="1400" b="1" dirty="0">
                        <a:latin typeface="+mj-lt"/>
                      </a:endParaRPr>
                    </a:p>
                  </a:txBody>
                  <a:tcPr marL="21300" marR="21300" marT="0" marB="0" anchor="ctr"/>
                </a:tc>
                <a:tc>
                  <a:txBody>
                    <a:bodyPr/>
                    <a:lstStyle/>
                    <a:p>
                      <a:pPr marL="0" marR="0" lvl="0" indent="0" algn="ctr" rtl="0">
                        <a:lnSpc>
                          <a:spcPct val="107000"/>
                        </a:lnSpc>
                        <a:spcBef>
                          <a:spcPts val="0"/>
                        </a:spcBef>
                        <a:spcAft>
                          <a:spcPts val="0"/>
                        </a:spcAft>
                        <a:buClr>
                          <a:srgbClr val="000000"/>
                        </a:buClr>
                        <a:buSzPts val="1200"/>
                        <a:buFont typeface="Arial Narrow"/>
                        <a:buNone/>
                      </a:pPr>
                      <a:r>
                        <a:rPr lang="it-IT" sz="1600" u="none">
                          <a:sym typeface="Arial Narrow"/>
                        </a:rPr>
                        <a:t> </a:t>
                      </a:r>
                      <a:endParaRPr sz="1600" b="0">
                        <a:latin typeface="+mj-lt"/>
                      </a:endParaRPr>
                    </a:p>
                  </a:txBody>
                  <a:tcPr marL="21300" marR="21300" marT="0" marB="0" anchor="ctr"/>
                </a:tc>
                <a:tc>
                  <a:txBody>
                    <a:bodyPr/>
                    <a:lstStyle/>
                    <a:p>
                      <a:pPr marL="0" marR="0" lvl="0" indent="0" algn="ctr" rtl="0">
                        <a:spcBef>
                          <a:spcPts val="0"/>
                        </a:spcBef>
                        <a:spcAft>
                          <a:spcPts val="0"/>
                        </a:spcAft>
                        <a:buNone/>
                      </a:pPr>
                      <a:endParaRPr sz="1600" b="0" dirty="0">
                        <a:solidFill>
                          <a:schemeClr val="dk1"/>
                        </a:solidFill>
                        <a:latin typeface="+mj-lt"/>
                        <a:ea typeface="Libre Baskerville"/>
                        <a:cs typeface="Libre Baskerville"/>
                        <a:sym typeface="Libre Baskerville"/>
                      </a:endParaRPr>
                    </a:p>
                  </a:txBody>
                  <a:tcPr marL="21300" marR="21300" marT="0" marB="0" anchor="ctr"/>
                </a:tc>
                <a:tc>
                  <a:txBody>
                    <a:bodyPr/>
                    <a:lstStyle/>
                    <a:p>
                      <a:pPr marL="0" marR="0" lvl="0" indent="0" algn="ctr" rtl="0">
                        <a:lnSpc>
                          <a:spcPct val="107000"/>
                        </a:lnSpc>
                        <a:spcBef>
                          <a:spcPts val="0"/>
                        </a:spcBef>
                        <a:spcAft>
                          <a:spcPts val="0"/>
                        </a:spcAft>
                        <a:buClr>
                          <a:srgbClr val="000000"/>
                        </a:buClr>
                        <a:buSzPts val="1200"/>
                        <a:buFont typeface="Arial Narrow"/>
                        <a:buNone/>
                      </a:pPr>
                      <a:r>
                        <a:rPr lang="it-IT" sz="1600" u="none">
                          <a:sym typeface="Arial Narrow"/>
                        </a:rPr>
                        <a:t>4h</a:t>
                      </a:r>
                      <a:endParaRPr sz="1600" b="0">
                        <a:latin typeface="+mj-lt"/>
                      </a:endParaRPr>
                    </a:p>
                  </a:txBody>
                  <a:tcPr marL="21300" marR="21300" marT="0" marB="0" anchor="ctr"/>
                </a:tc>
                <a:tc>
                  <a:txBody>
                    <a:bodyPr/>
                    <a:lstStyle/>
                    <a:p>
                      <a:pPr marL="0" marR="0" lvl="0" indent="0" algn="ctr" rtl="0">
                        <a:spcBef>
                          <a:spcPts val="0"/>
                        </a:spcBef>
                        <a:spcAft>
                          <a:spcPts val="0"/>
                        </a:spcAft>
                        <a:buNone/>
                      </a:pPr>
                      <a:endParaRPr sz="1600" b="0" dirty="0">
                        <a:solidFill>
                          <a:schemeClr val="dk1"/>
                        </a:solidFill>
                        <a:latin typeface="+mj-lt"/>
                        <a:ea typeface="Libre Baskerville"/>
                        <a:cs typeface="Libre Baskerville"/>
                        <a:sym typeface="Libre Baskerville"/>
                      </a:endParaRPr>
                    </a:p>
                  </a:txBody>
                  <a:tcPr marL="21300" marR="21300" marT="0" marB="0" anchor="ctr"/>
                </a:tc>
                <a:tc>
                  <a:txBody>
                    <a:bodyPr/>
                    <a:lstStyle/>
                    <a:p>
                      <a:pPr marL="0" marR="0" lvl="0" indent="0" algn="ctr" rtl="0">
                        <a:lnSpc>
                          <a:spcPct val="107000"/>
                        </a:lnSpc>
                        <a:spcBef>
                          <a:spcPts val="0"/>
                        </a:spcBef>
                        <a:spcAft>
                          <a:spcPts val="0"/>
                        </a:spcAft>
                        <a:buClr>
                          <a:srgbClr val="000000"/>
                        </a:buClr>
                        <a:buSzPts val="1200"/>
                        <a:buFont typeface="Arial Narrow"/>
                        <a:buNone/>
                      </a:pPr>
                      <a:r>
                        <a:rPr lang="it-IT" sz="1600" u="none" dirty="0">
                          <a:sym typeface="Arial Narrow"/>
                        </a:rPr>
                        <a:t>2h</a:t>
                      </a:r>
                      <a:endParaRPr sz="1600" b="0" dirty="0">
                        <a:latin typeface="+mj-lt"/>
                      </a:endParaRPr>
                    </a:p>
                  </a:txBody>
                  <a:tcPr marL="21300" marR="21300" marT="0" marB="0" anchor="ctr"/>
                </a:tc>
                <a:tc>
                  <a:txBody>
                    <a:bodyPr/>
                    <a:lstStyle/>
                    <a:p>
                      <a:pPr marL="0" marR="0" lvl="0" indent="0" algn="ctr" rtl="0">
                        <a:lnSpc>
                          <a:spcPct val="107000"/>
                        </a:lnSpc>
                        <a:spcBef>
                          <a:spcPts val="0"/>
                        </a:spcBef>
                        <a:spcAft>
                          <a:spcPts val="0"/>
                        </a:spcAft>
                        <a:buClr>
                          <a:srgbClr val="000000"/>
                        </a:buClr>
                        <a:buSzPts val="1200"/>
                        <a:buFont typeface="Arial Narrow"/>
                        <a:buNone/>
                      </a:pPr>
                      <a:r>
                        <a:rPr lang="it-IT" sz="1600" u="none" dirty="0">
                          <a:sym typeface="Arial Narrow"/>
                        </a:rPr>
                        <a:t>DIRITTO</a:t>
                      </a:r>
                      <a:endParaRPr sz="1600" b="0" dirty="0">
                        <a:latin typeface="+mj-lt"/>
                      </a:endParaRPr>
                    </a:p>
                  </a:txBody>
                  <a:tcPr marL="21300" marR="21300" marT="0" marB="0" anchor="ctr"/>
                </a:tc>
                <a:extLst>
                  <a:ext uri="{0D108BD9-81ED-4DB2-BD59-A6C34878D82A}">
                    <a16:rowId xmlns:a16="http://schemas.microsoft.com/office/drawing/2014/main" xmlns="" val="10005"/>
                  </a:ext>
                </a:extLst>
              </a:tr>
              <a:tr h="293260">
                <a:tc>
                  <a:txBody>
                    <a:bodyPr/>
                    <a:lstStyle/>
                    <a:p>
                      <a:pPr marL="0" marR="0" lvl="0" indent="0" algn="ctr" rtl="0">
                        <a:lnSpc>
                          <a:spcPct val="107000"/>
                        </a:lnSpc>
                        <a:spcBef>
                          <a:spcPts val="0"/>
                        </a:spcBef>
                        <a:spcAft>
                          <a:spcPts val="0"/>
                        </a:spcAft>
                        <a:buClr>
                          <a:srgbClr val="000000"/>
                        </a:buClr>
                        <a:buSzPts val="1200"/>
                        <a:buFont typeface="Arial Narrow"/>
                        <a:buNone/>
                      </a:pPr>
                      <a:r>
                        <a:rPr lang="it-IT" sz="1400" b="1" u="none" dirty="0">
                          <a:sym typeface="Arial Narrow"/>
                        </a:rPr>
                        <a:t>EDUCAZIONE STRADALE</a:t>
                      </a:r>
                      <a:endParaRPr sz="1400" b="1" dirty="0">
                        <a:latin typeface="+mj-lt"/>
                      </a:endParaRPr>
                    </a:p>
                  </a:txBody>
                  <a:tcPr marL="21300" marR="21300" marT="0" marB="0" anchor="ctr"/>
                </a:tc>
                <a:tc>
                  <a:txBody>
                    <a:bodyPr/>
                    <a:lstStyle/>
                    <a:p>
                      <a:pPr marL="0" marR="0" lvl="0" indent="0" algn="ctr" rtl="0">
                        <a:lnSpc>
                          <a:spcPct val="107000"/>
                        </a:lnSpc>
                        <a:spcBef>
                          <a:spcPts val="0"/>
                        </a:spcBef>
                        <a:spcAft>
                          <a:spcPts val="0"/>
                        </a:spcAft>
                        <a:buClr>
                          <a:srgbClr val="000000"/>
                        </a:buClr>
                        <a:buSzPts val="1200"/>
                        <a:buFont typeface="Arial Narrow"/>
                        <a:buNone/>
                      </a:pPr>
                      <a:r>
                        <a:rPr lang="it-IT" sz="1600" u="none">
                          <a:sym typeface="Arial Narrow"/>
                        </a:rPr>
                        <a:t>3h</a:t>
                      </a:r>
                      <a:endParaRPr sz="1600" b="0">
                        <a:latin typeface="+mj-lt"/>
                      </a:endParaRPr>
                    </a:p>
                  </a:txBody>
                  <a:tcPr marL="21300" marR="21300" marT="0" marB="0" anchor="ctr"/>
                </a:tc>
                <a:tc>
                  <a:txBody>
                    <a:bodyPr/>
                    <a:lstStyle/>
                    <a:p>
                      <a:pPr marL="0" marR="0" lvl="0" indent="0" algn="ctr" rtl="0">
                        <a:lnSpc>
                          <a:spcPct val="107000"/>
                        </a:lnSpc>
                        <a:spcBef>
                          <a:spcPts val="0"/>
                        </a:spcBef>
                        <a:spcAft>
                          <a:spcPts val="0"/>
                        </a:spcAft>
                        <a:buClr>
                          <a:srgbClr val="000000"/>
                        </a:buClr>
                        <a:buSzPts val="1200"/>
                        <a:buFont typeface="Arial Narrow"/>
                        <a:buNone/>
                      </a:pPr>
                      <a:r>
                        <a:rPr lang="it-IT" sz="1600" u="none">
                          <a:sym typeface="Arial Narrow"/>
                        </a:rPr>
                        <a:t>4h</a:t>
                      </a:r>
                      <a:endParaRPr sz="1600" b="0">
                        <a:latin typeface="+mj-lt"/>
                      </a:endParaRPr>
                    </a:p>
                  </a:txBody>
                  <a:tcPr marL="21300" marR="21300" marT="0" marB="0" anchor="ctr"/>
                </a:tc>
                <a:tc>
                  <a:txBody>
                    <a:bodyPr/>
                    <a:lstStyle/>
                    <a:p>
                      <a:pPr marL="0" marR="0" lvl="0" indent="0" algn="ctr" rtl="0">
                        <a:lnSpc>
                          <a:spcPct val="107000"/>
                        </a:lnSpc>
                        <a:spcBef>
                          <a:spcPts val="0"/>
                        </a:spcBef>
                        <a:spcAft>
                          <a:spcPts val="0"/>
                        </a:spcAft>
                        <a:buClr>
                          <a:srgbClr val="000000"/>
                        </a:buClr>
                        <a:buSzPts val="1200"/>
                        <a:buFont typeface="Arial Narrow"/>
                        <a:buNone/>
                      </a:pPr>
                      <a:r>
                        <a:rPr lang="it-IT" sz="1600" u="none">
                          <a:sym typeface="Arial Narrow"/>
                        </a:rPr>
                        <a:t>2h</a:t>
                      </a:r>
                      <a:endParaRPr sz="1600" b="0">
                        <a:latin typeface="+mj-lt"/>
                      </a:endParaRPr>
                    </a:p>
                  </a:txBody>
                  <a:tcPr marL="21300" marR="21300" marT="0" marB="0" anchor="ctr"/>
                </a:tc>
                <a:tc>
                  <a:txBody>
                    <a:bodyPr/>
                    <a:lstStyle/>
                    <a:p>
                      <a:pPr marL="0" marR="0" lvl="0" indent="0" algn="ctr" rtl="0">
                        <a:lnSpc>
                          <a:spcPct val="107000"/>
                        </a:lnSpc>
                        <a:spcBef>
                          <a:spcPts val="0"/>
                        </a:spcBef>
                        <a:spcAft>
                          <a:spcPts val="0"/>
                        </a:spcAft>
                        <a:buClr>
                          <a:srgbClr val="000000"/>
                        </a:buClr>
                        <a:buSzPts val="1200"/>
                        <a:buFont typeface="Arial Narrow"/>
                        <a:buNone/>
                      </a:pPr>
                      <a:r>
                        <a:rPr lang="it-IT" sz="1600" u="none">
                          <a:sym typeface="Arial Narrow"/>
                        </a:rPr>
                        <a:t>2h</a:t>
                      </a:r>
                      <a:endParaRPr sz="1600" b="0">
                        <a:latin typeface="+mj-lt"/>
                      </a:endParaRPr>
                    </a:p>
                  </a:txBody>
                  <a:tcPr marL="21300" marR="21300" marT="0" marB="0" anchor="ctr"/>
                </a:tc>
                <a:tc>
                  <a:txBody>
                    <a:bodyPr/>
                    <a:lstStyle/>
                    <a:p>
                      <a:pPr marL="0" marR="0" lvl="0" indent="0" algn="ctr" rtl="0">
                        <a:lnSpc>
                          <a:spcPct val="107000"/>
                        </a:lnSpc>
                        <a:spcBef>
                          <a:spcPts val="0"/>
                        </a:spcBef>
                        <a:spcAft>
                          <a:spcPts val="0"/>
                        </a:spcAft>
                        <a:buClr>
                          <a:srgbClr val="000000"/>
                        </a:buClr>
                        <a:buSzPts val="1200"/>
                        <a:buFont typeface="Arial Narrow"/>
                        <a:buNone/>
                      </a:pPr>
                      <a:r>
                        <a:rPr lang="it-IT" sz="1600" u="none">
                          <a:sym typeface="Arial Narrow"/>
                        </a:rPr>
                        <a:t>2h</a:t>
                      </a:r>
                      <a:endParaRPr sz="1600" b="0">
                        <a:latin typeface="+mj-lt"/>
                      </a:endParaRPr>
                    </a:p>
                  </a:txBody>
                  <a:tcPr marL="21300" marR="21300" marT="0" marB="0" anchor="ctr"/>
                </a:tc>
                <a:tc>
                  <a:txBody>
                    <a:bodyPr/>
                    <a:lstStyle/>
                    <a:p>
                      <a:pPr marL="0" marR="0" lvl="0" indent="0" algn="ctr" rtl="0">
                        <a:lnSpc>
                          <a:spcPct val="107000"/>
                        </a:lnSpc>
                        <a:spcBef>
                          <a:spcPts val="0"/>
                        </a:spcBef>
                        <a:spcAft>
                          <a:spcPts val="0"/>
                        </a:spcAft>
                        <a:buClr>
                          <a:srgbClr val="000000"/>
                        </a:buClr>
                        <a:buSzPts val="1200"/>
                        <a:buFont typeface="Arial Narrow"/>
                        <a:buNone/>
                      </a:pPr>
                      <a:r>
                        <a:rPr lang="it-IT" sz="1600" u="none" dirty="0">
                          <a:sym typeface="Arial Narrow"/>
                        </a:rPr>
                        <a:t>SCIENZE MOTORIE</a:t>
                      </a:r>
                      <a:endParaRPr sz="1600" b="0" dirty="0">
                        <a:latin typeface="+mj-lt"/>
                      </a:endParaRPr>
                    </a:p>
                  </a:txBody>
                  <a:tcPr marL="21300" marR="21300" marT="0" marB="0" anchor="ctr"/>
                </a:tc>
                <a:extLst>
                  <a:ext uri="{0D108BD9-81ED-4DB2-BD59-A6C34878D82A}">
                    <a16:rowId xmlns:a16="http://schemas.microsoft.com/office/drawing/2014/main" xmlns="" val="10006"/>
                  </a:ext>
                </a:extLst>
              </a:tr>
              <a:tr h="916806">
                <a:tc>
                  <a:txBody>
                    <a:bodyPr/>
                    <a:lstStyle/>
                    <a:p>
                      <a:pPr marL="0" marR="0" lvl="0" indent="0" algn="ctr" rtl="0">
                        <a:lnSpc>
                          <a:spcPct val="107000"/>
                        </a:lnSpc>
                        <a:spcBef>
                          <a:spcPts val="0"/>
                        </a:spcBef>
                        <a:spcAft>
                          <a:spcPts val="0"/>
                        </a:spcAft>
                        <a:buClr>
                          <a:srgbClr val="000000"/>
                        </a:buClr>
                        <a:buSzPts val="1200"/>
                        <a:buFont typeface="Arial Narrow"/>
                        <a:buNone/>
                      </a:pPr>
                      <a:r>
                        <a:rPr lang="it-IT" sz="1400" b="1" u="none" dirty="0">
                          <a:sym typeface="Arial Narrow"/>
                        </a:rPr>
                        <a:t>EDUCAZIONE AL VOLONTARIATO E ALLA CITTADINANZA ATTIVA</a:t>
                      </a:r>
                      <a:endParaRPr sz="1400" b="1" dirty="0">
                        <a:latin typeface="+mj-lt"/>
                      </a:endParaRPr>
                    </a:p>
                  </a:txBody>
                  <a:tcPr marL="21300" marR="21300" marT="0" marB="0" anchor="ctr"/>
                </a:tc>
                <a:tc>
                  <a:txBody>
                    <a:bodyPr/>
                    <a:lstStyle/>
                    <a:p>
                      <a:pPr marL="0" marR="0" lvl="0" indent="0" algn="ctr" rtl="0">
                        <a:lnSpc>
                          <a:spcPct val="107000"/>
                        </a:lnSpc>
                        <a:spcBef>
                          <a:spcPts val="0"/>
                        </a:spcBef>
                        <a:spcAft>
                          <a:spcPts val="0"/>
                        </a:spcAft>
                        <a:buClr>
                          <a:srgbClr val="000000"/>
                        </a:buClr>
                        <a:buSzPts val="1200"/>
                        <a:buFont typeface="Arial Narrow"/>
                        <a:buNone/>
                      </a:pPr>
                      <a:r>
                        <a:rPr lang="it-IT" sz="1600" u="none">
                          <a:sym typeface="Arial Narrow"/>
                        </a:rPr>
                        <a:t> </a:t>
                      </a:r>
                      <a:endParaRPr sz="1600" b="0">
                        <a:latin typeface="+mj-lt"/>
                      </a:endParaRPr>
                    </a:p>
                  </a:txBody>
                  <a:tcPr marL="21300" marR="21300" marT="0" marB="0" anchor="ctr"/>
                </a:tc>
                <a:tc>
                  <a:txBody>
                    <a:bodyPr/>
                    <a:lstStyle/>
                    <a:p>
                      <a:pPr marL="0" marR="0" lvl="0" indent="0" algn="ctr" rtl="0">
                        <a:spcBef>
                          <a:spcPts val="0"/>
                        </a:spcBef>
                        <a:spcAft>
                          <a:spcPts val="0"/>
                        </a:spcAft>
                        <a:buNone/>
                      </a:pPr>
                      <a:endParaRPr sz="1600" b="0" dirty="0">
                        <a:solidFill>
                          <a:schemeClr val="dk1"/>
                        </a:solidFill>
                        <a:latin typeface="+mj-lt"/>
                        <a:ea typeface="Libre Baskerville"/>
                        <a:cs typeface="Libre Baskerville"/>
                        <a:sym typeface="Libre Baskerville"/>
                      </a:endParaRPr>
                    </a:p>
                  </a:txBody>
                  <a:tcPr marL="21300" marR="21300" marT="0" marB="0" anchor="ctr"/>
                </a:tc>
                <a:tc>
                  <a:txBody>
                    <a:bodyPr/>
                    <a:lstStyle/>
                    <a:p>
                      <a:pPr marL="0" marR="0" lvl="0" indent="0" algn="ctr" rtl="0">
                        <a:spcBef>
                          <a:spcPts val="0"/>
                        </a:spcBef>
                        <a:spcAft>
                          <a:spcPts val="0"/>
                        </a:spcAft>
                        <a:buNone/>
                      </a:pPr>
                      <a:endParaRPr sz="1600" b="0" dirty="0">
                        <a:solidFill>
                          <a:schemeClr val="dk1"/>
                        </a:solidFill>
                        <a:latin typeface="+mj-lt"/>
                        <a:ea typeface="Libre Baskerville"/>
                        <a:cs typeface="Libre Baskerville"/>
                        <a:sym typeface="Libre Baskerville"/>
                      </a:endParaRPr>
                    </a:p>
                  </a:txBody>
                  <a:tcPr marL="21300" marR="21300" marT="0" marB="0" anchor="ctr"/>
                </a:tc>
                <a:tc>
                  <a:txBody>
                    <a:bodyPr/>
                    <a:lstStyle/>
                    <a:p>
                      <a:pPr marL="0" marR="0" lvl="0" indent="0" algn="ctr" rtl="0">
                        <a:lnSpc>
                          <a:spcPct val="107000"/>
                        </a:lnSpc>
                        <a:spcBef>
                          <a:spcPts val="0"/>
                        </a:spcBef>
                        <a:spcAft>
                          <a:spcPts val="0"/>
                        </a:spcAft>
                        <a:buClr>
                          <a:srgbClr val="000000"/>
                        </a:buClr>
                        <a:buSzPts val="1200"/>
                        <a:buFont typeface="Arial Narrow"/>
                        <a:buNone/>
                      </a:pPr>
                      <a:r>
                        <a:rPr lang="it-IT" sz="1600" u="none">
                          <a:sym typeface="Arial Narrow"/>
                        </a:rPr>
                        <a:t>3h</a:t>
                      </a:r>
                      <a:endParaRPr sz="1600" b="0">
                        <a:latin typeface="+mj-lt"/>
                      </a:endParaRPr>
                    </a:p>
                  </a:txBody>
                  <a:tcPr marL="21300" marR="21300" marT="0" marB="0" anchor="ctr"/>
                </a:tc>
                <a:tc>
                  <a:txBody>
                    <a:bodyPr/>
                    <a:lstStyle/>
                    <a:p>
                      <a:pPr marL="0" marR="0" lvl="0" indent="0" algn="ctr" rtl="0">
                        <a:lnSpc>
                          <a:spcPct val="107000"/>
                        </a:lnSpc>
                        <a:spcBef>
                          <a:spcPts val="0"/>
                        </a:spcBef>
                        <a:spcAft>
                          <a:spcPts val="0"/>
                        </a:spcAft>
                        <a:buClr>
                          <a:srgbClr val="000000"/>
                        </a:buClr>
                        <a:buSzPts val="1200"/>
                        <a:buFont typeface="Arial Narrow"/>
                        <a:buNone/>
                      </a:pPr>
                      <a:r>
                        <a:rPr lang="it-IT" sz="1600" u="none" dirty="0">
                          <a:sym typeface="Arial Narrow"/>
                        </a:rPr>
                        <a:t>2h</a:t>
                      </a:r>
                      <a:endParaRPr sz="1600" b="0" dirty="0">
                        <a:latin typeface="+mj-lt"/>
                      </a:endParaRPr>
                    </a:p>
                  </a:txBody>
                  <a:tcPr marL="21300" marR="21300" marT="0" marB="0" anchor="ctr"/>
                </a:tc>
                <a:tc>
                  <a:txBody>
                    <a:bodyPr/>
                    <a:lstStyle/>
                    <a:p>
                      <a:pPr marL="0" marR="0" lvl="0" indent="0" algn="ctr" rtl="0">
                        <a:lnSpc>
                          <a:spcPct val="107000"/>
                        </a:lnSpc>
                        <a:spcBef>
                          <a:spcPts val="0"/>
                        </a:spcBef>
                        <a:spcAft>
                          <a:spcPts val="0"/>
                        </a:spcAft>
                        <a:buClr>
                          <a:srgbClr val="000000"/>
                        </a:buClr>
                        <a:buSzPts val="1200"/>
                        <a:buFont typeface="Arial Narrow"/>
                        <a:buNone/>
                      </a:pPr>
                      <a:r>
                        <a:rPr lang="it-IT" sz="1600" u="none" dirty="0">
                          <a:sym typeface="Arial Narrow"/>
                        </a:rPr>
                        <a:t>ITALIANO- RELIGIONE/ATTIVITA’ ALTERNATIVA</a:t>
                      </a:r>
                      <a:endParaRPr sz="1600" b="0" dirty="0">
                        <a:latin typeface="+mj-lt"/>
                      </a:endParaRPr>
                    </a:p>
                  </a:txBody>
                  <a:tcPr marL="21300" marR="21300" marT="0" marB="0" anchor="ct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1226145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sym typeface="Arial"/>
              </a:rPr>
              <a:t>ECOLOGIA E SVILUPPO SOSTENIBILE</a:t>
            </a:r>
            <a:endParaRPr lang="it-IT" dirty="0"/>
          </a:p>
        </p:txBody>
      </p:sp>
      <p:sp>
        <p:nvSpPr>
          <p:cNvPr id="3" name="Content Placeholder 2"/>
          <p:cNvSpPr>
            <a:spLocks noGrp="1"/>
          </p:cNvSpPr>
          <p:nvPr>
            <p:ph sz="quarter" idx="1"/>
          </p:nvPr>
        </p:nvSpPr>
        <p:spPr/>
        <p:txBody>
          <a:bodyPr/>
          <a:lstStyle/>
          <a:p>
            <a:pPr marL="342900" lvl="0" indent="-342900">
              <a:spcBef>
                <a:spcPts val="500"/>
              </a:spcBef>
              <a:buSzPts val="1700"/>
              <a:buFont typeface="Arial" panose="020B0604020202020204" pitchFamily="34" charset="0"/>
              <a:buChar char="•"/>
            </a:pPr>
            <a:r>
              <a:rPr lang="it-IT" dirty="0">
                <a:sym typeface="Arial"/>
              </a:rPr>
              <a:t>Agenda 2030 </a:t>
            </a:r>
            <a:endParaRPr lang="it-IT" dirty="0"/>
          </a:p>
          <a:p>
            <a:pPr marL="342900" lvl="0" indent="-342900">
              <a:spcBef>
                <a:spcPts val="500"/>
              </a:spcBef>
              <a:buSzPts val="1700"/>
              <a:buFont typeface="Arial" panose="020B0604020202020204" pitchFamily="34" charset="0"/>
              <a:buChar char="•"/>
            </a:pPr>
            <a:r>
              <a:rPr lang="it-IT" dirty="0">
                <a:sym typeface="Arial"/>
              </a:rPr>
              <a:t>Sviluppo 17 obiettivi</a:t>
            </a:r>
            <a:endParaRPr lang="it-IT" dirty="0"/>
          </a:p>
          <a:p>
            <a:pPr marL="342900" lvl="0" indent="-342900">
              <a:spcBef>
                <a:spcPts val="500"/>
              </a:spcBef>
              <a:buSzPts val="1700"/>
              <a:buFont typeface="Arial" panose="020B0604020202020204" pitchFamily="34" charset="0"/>
              <a:buChar char="•"/>
            </a:pPr>
            <a:r>
              <a:rPr lang="it-IT" dirty="0">
                <a:sym typeface="Arial"/>
              </a:rPr>
              <a:t>Tutela del patrimonio ambientale</a:t>
            </a:r>
            <a:endParaRPr lang="it-IT" dirty="0"/>
          </a:p>
          <a:p>
            <a:endParaRPr lang="it-IT" dirty="0"/>
          </a:p>
        </p:txBody>
      </p:sp>
      <p:pic>
        <p:nvPicPr>
          <p:cNvPr id="4" name="Google Shape;153;p14" descr="C:\Users\aless\AppData\Local\Microsoft\Windows\INetCache\IE\QEVWR8FX\RapportoEurostatSDGs[1].jpg"/>
          <p:cNvPicPr preferRelativeResize="0"/>
          <p:nvPr/>
        </p:nvPicPr>
        <p:blipFill rotWithShape="1">
          <a:blip r:embed="rId2">
            <a:alphaModFix/>
          </a:blip>
          <a:srcRect/>
          <a:stretch/>
        </p:blipFill>
        <p:spPr>
          <a:xfrm>
            <a:off x="2411760" y="2852936"/>
            <a:ext cx="4392488" cy="3312368"/>
          </a:xfrm>
          <a:prstGeom prst="rect">
            <a:avLst/>
          </a:prstGeom>
          <a:noFill/>
          <a:ln w="9525" cap="flat" cmpd="sng">
            <a:solidFill>
              <a:srgbClr val="FF0000"/>
            </a:solidFill>
            <a:prstDash val="solid"/>
            <a:round/>
            <a:headEnd type="none" w="sm" len="sm"/>
            <a:tailEnd type="none" w="sm" len="sm"/>
          </a:ln>
        </p:spPr>
      </p:pic>
    </p:spTree>
    <p:extLst>
      <p:ext uri="{BB962C8B-B14F-4D97-AF65-F5344CB8AC3E}">
        <p14:creationId xmlns:p14="http://schemas.microsoft.com/office/powerpoint/2010/main" val="15216545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t-IT"/>
          </a:p>
        </p:txBody>
      </p:sp>
      <p:sp>
        <p:nvSpPr>
          <p:cNvPr id="3" name="Content Placeholder 2"/>
          <p:cNvSpPr>
            <a:spLocks noGrp="1"/>
          </p:cNvSpPr>
          <p:nvPr>
            <p:ph sz="quarter" idx="1"/>
          </p:nvPr>
        </p:nvSpPr>
        <p:spPr/>
        <p:txBody>
          <a:bodyPr/>
          <a:lstStyle/>
          <a:p>
            <a:endParaRPr lang="it-IT"/>
          </a:p>
        </p:txBody>
      </p:sp>
      <p:graphicFrame>
        <p:nvGraphicFramePr>
          <p:cNvPr id="4" name="Google Shape;159;p15"/>
          <p:cNvGraphicFramePr/>
          <p:nvPr>
            <p:extLst>
              <p:ext uri="{D42A27DB-BD31-4B8C-83A1-F6EECF244321}">
                <p14:modId xmlns:p14="http://schemas.microsoft.com/office/powerpoint/2010/main" val="3860825505"/>
              </p:ext>
            </p:extLst>
          </p:nvPr>
        </p:nvGraphicFramePr>
        <p:xfrm>
          <a:off x="122944" y="76200"/>
          <a:ext cx="8913552" cy="6593160"/>
        </p:xfrm>
        <a:graphic>
          <a:graphicData uri="http://schemas.openxmlformats.org/drawingml/2006/table">
            <a:tbl>
              <a:tblPr>
                <a:tableStyleId>{69C7853C-536D-4A76-A0AE-DD22124D55A5}</a:tableStyleId>
              </a:tblPr>
              <a:tblGrid>
                <a:gridCol w="1852404">
                  <a:extLst>
                    <a:ext uri="{9D8B030D-6E8A-4147-A177-3AD203B41FA5}">
                      <a16:colId xmlns:a16="http://schemas.microsoft.com/office/drawing/2014/main" xmlns="" val="20000"/>
                    </a:ext>
                  </a:extLst>
                </a:gridCol>
                <a:gridCol w="782205">
                  <a:extLst>
                    <a:ext uri="{9D8B030D-6E8A-4147-A177-3AD203B41FA5}">
                      <a16:colId xmlns:a16="http://schemas.microsoft.com/office/drawing/2014/main" xmlns="" val="20001"/>
                    </a:ext>
                  </a:extLst>
                </a:gridCol>
                <a:gridCol w="849759">
                  <a:extLst>
                    <a:ext uri="{9D8B030D-6E8A-4147-A177-3AD203B41FA5}">
                      <a16:colId xmlns:a16="http://schemas.microsoft.com/office/drawing/2014/main" xmlns="" val="20002"/>
                    </a:ext>
                  </a:extLst>
                </a:gridCol>
                <a:gridCol w="847967">
                  <a:extLst>
                    <a:ext uri="{9D8B030D-6E8A-4147-A177-3AD203B41FA5}">
                      <a16:colId xmlns:a16="http://schemas.microsoft.com/office/drawing/2014/main" xmlns="" val="20003"/>
                    </a:ext>
                  </a:extLst>
                </a:gridCol>
                <a:gridCol w="766191">
                  <a:extLst>
                    <a:ext uri="{9D8B030D-6E8A-4147-A177-3AD203B41FA5}">
                      <a16:colId xmlns:a16="http://schemas.microsoft.com/office/drawing/2014/main" xmlns="" val="20004"/>
                    </a:ext>
                  </a:extLst>
                </a:gridCol>
                <a:gridCol w="679096">
                  <a:extLst>
                    <a:ext uri="{9D8B030D-6E8A-4147-A177-3AD203B41FA5}">
                      <a16:colId xmlns:a16="http://schemas.microsoft.com/office/drawing/2014/main" xmlns="" val="20005"/>
                    </a:ext>
                  </a:extLst>
                </a:gridCol>
                <a:gridCol w="3135930">
                  <a:extLst>
                    <a:ext uri="{9D8B030D-6E8A-4147-A177-3AD203B41FA5}">
                      <a16:colId xmlns:a16="http://schemas.microsoft.com/office/drawing/2014/main" xmlns="" val="20006"/>
                    </a:ext>
                  </a:extLst>
                </a:gridCol>
              </a:tblGrid>
              <a:tr h="1168657">
                <a:tc>
                  <a:txBody>
                    <a:bodyPr/>
                    <a:lstStyle/>
                    <a:p>
                      <a:pPr marL="0" marR="0" lvl="0" indent="0" algn="ctr" rtl="0">
                        <a:lnSpc>
                          <a:spcPct val="107000"/>
                        </a:lnSpc>
                        <a:spcBef>
                          <a:spcPts val="0"/>
                        </a:spcBef>
                        <a:spcAft>
                          <a:spcPts val="0"/>
                        </a:spcAft>
                        <a:buClr>
                          <a:srgbClr val="FF0000"/>
                        </a:buClr>
                        <a:buSzPts val="1400"/>
                        <a:buFont typeface="Arial Narrow"/>
                        <a:buNone/>
                      </a:pPr>
                      <a:r>
                        <a:rPr lang="it-IT" sz="2000" b="1" u="none" dirty="0">
                          <a:sym typeface="Arial Narrow"/>
                        </a:rPr>
                        <a:t>SVILUPPO SOSTENIBILE</a:t>
                      </a:r>
                      <a:endParaRPr sz="2800" b="1" dirty="0"/>
                    </a:p>
                    <a:p>
                      <a:pPr marL="0" marR="0" lvl="0" indent="0" algn="ctr" rtl="0">
                        <a:lnSpc>
                          <a:spcPct val="107000"/>
                        </a:lnSpc>
                        <a:spcBef>
                          <a:spcPts val="800"/>
                        </a:spcBef>
                        <a:spcAft>
                          <a:spcPts val="0"/>
                        </a:spcAft>
                        <a:buClr>
                          <a:srgbClr val="FF0000"/>
                        </a:buClr>
                        <a:buSzPts val="1400"/>
                        <a:buFont typeface="Arial Narrow"/>
                        <a:buNone/>
                      </a:pPr>
                      <a:r>
                        <a:rPr lang="it-IT" sz="2000" b="1" u="none" dirty="0">
                          <a:sym typeface="Arial Narrow"/>
                        </a:rPr>
                        <a:t>Agenda 2030</a:t>
                      </a:r>
                      <a:endParaRPr sz="2800" b="1" dirty="0">
                        <a:latin typeface="+mj-lt"/>
                      </a:endParaRPr>
                    </a:p>
                  </a:txBody>
                  <a:tcPr marL="43675" marR="43675" marT="0" marB="0" anchor="ctr"/>
                </a:tc>
                <a:tc>
                  <a:txBody>
                    <a:bodyPr/>
                    <a:lstStyle/>
                    <a:p>
                      <a:pPr marL="0" marR="0" lvl="0" indent="0" algn="ctr" rtl="0">
                        <a:lnSpc>
                          <a:spcPct val="107000"/>
                        </a:lnSpc>
                        <a:spcBef>
                          <a:spcPts val="0"/>
                        </a:spcBef>
                        <a:spcAft>
                          <a:spcPts val="0"/>
                        </a:spcAft>
                        <a:buClr>
                          <a:srgbClr val="FF0000"/>
                        </a:buClr>
                        <a:buSzPts val="1400"/>
                        <a:buFont typeface="Arial Narrow"/>
                        <a:buNone/>
                      </a:pPr>
                      <a:r>
                        <a:rPr lang="it-IT" sz="2000" b="1" u="none" dirty="0">
                          <a:sym typeface="Arial Narrow"/>
                        </a:rPr>
                        <a:t>CL. 1</a:t>
                      </a:r>
                      <a:endParaRPr sz="2800" b="1" dirty="0">
                        <a:latin typeface="+mj-lt"/>
                      </a:endParaRPr>
                    </a:p>
                  </a:txBody>
                  <a:tcPr marL="21275" marR="21275" marT="0" marB="0" anchor="ctr"/>
                </a:tc>
                <a:tc>
                  <a:txBody>
                    <a:bodyPr/>
                    <a:lstStyle/>
                    <a:p>
                      <a:pPr marL="0" marR="0" lvl="0" indent="0" algn="ctr" rtl="0">
                        <a:lnSpc>
                          <a:spcPct val="107000"/>
                        </a:lnSpc>
                        <a:spcBef>
                          <a:spcPts val="0"/>
                        </a:spcBef>
                        <a:spcAft>
                          <a:spcPts val="0"/>
                        </a:spcAft>
                        <a:buClr>
                          <a:srgbClr val="FF0000"/>
                        </a:buClr>
                        <a:buSzPts val="1400"/>
                        <a:buFont typeface="Arial Narrow"/>
                        <a:buNone/>
                      </a:pPr>
                      <a:r>
                        <a:rPr lang="it-IT" sz="2000" b="1" u="none" dirty="0">
                          <a:sym typeface="Arial Narrow"/>
                        </a:rPr>
                        <a:t>CL.  2 </a:t>
                      </a:r>
                      <a:endParaRPr sz="2800" b="1" dirty="0">
                        <a:latin typeface="+mj-lt"/>
                      </a:endParaRPr>
                    </a:p>
                  </a:txBody>
                  <a:tcPr marL="21275" marR="21275" marT="0" marB="0" anchor="ctr"/>
                </a:tc>
                <a:tc>
                  <a:txBody>
                    <a:bodyPr/>
                    <a:lstStyle/>
                    <a:p>
                      <a:pPr marL="0" marR="0" lvl="0" indent="0" algn="ctr" rtl="0">
                        <a:lnSpc>
                          <a:spcPct val="107000"/>
                        </a:lnSpc>
                        <a:spcBef>
                          <a:spcPts val="0"/>
                        </a:spcBef>
                        <a:spcAft>
                          <a:spcPts val="0"/>
                        </a:spcAft>
                        <a:buClr>
                          <a:srgbClr val="FF0000"/>
                        </a:buClr>
                        <a:buSzPts val="1400"/>
                        <a:buFont typeface="Arial Narrow"/>
                        <a:buNone/>
                      </a:pPr>
                      <a:r>
                        <a:rPr lang="it-IT" sz="2000" b="1" u="none" dirty="0">
                          <a:sym typeface="Arial Narrow"/>
                        </a:rPr>
                        <a:t>CL.  3 </a:t>
                      </a:r>
                      <a:endParaRPr sz="2800" b="1" dirty="0">
                        <a:latin typeface="+mj-lt"/>
                      </a:endParaRPr>
                    </a:p>
                  </a:txBody>
                  <a:tcPr marL="21275" marR="21275" marT="0" marB="0" anchor="ctr"/>
                </a:tc>
                <a:tc>
                  <a:txBody>
                    <a:bodyPr/>
                    <a:lstStyle/>
                    <a:p>
                      <a:pPr marL="0" marR="0" lvl="0" indent="0" algn="ctr" rtl="0">
                        <a:lnSpc>
                          <a:spcPct val="107000"/>
                        </a:lnSpc>
                        <a:spcBef>
                          <a:spcPts val="0"/>
                        </a:spcBef>
                        <a:spcAft>
                          <a:spcPts val="0"/>
                        </a:spcAft>
                        <a:buClr>
                          <a:srgbClr val="FF0000"/>
                        </a:buClr>
                        <a:buSzPts val="1400"/>
                        <a:buFont typeface="Arial Narrow"/>
                        <a:buNone/>
                      </a:pPr>
                      <a:r>
                        <a:rPr lang="it-IT" sz="2000" b="1" u="none" dirty="0">
                          <a:sym typeface="Arial Narrow"/>
                        </a:rPr>
                        <a:t>CL. 4  </a:t>
                      </a:r>
                      <a:endParaRPr sz="2800" b="1" dirty="0">
                        <a:latin typeface="+mj-lt"/>
                      </a:endParaRPr>
                    </a:p>
                  </a:txBody>
                  <a:tcPr marL="21275" marR="21275" marT="0" marB="0" anchor="ctr"/>
                </a:tc>
                <a:tc>
                  <a:txBody>
                    <a:bodyPr/>
                    <a:lstStyle/>
                    <a:p>
                      <a:pPr marL="0" marR="0" lvl="0" indent="0" algn="ctr" rtl="0">
                        <a:lnSpc>
                          <a:spcPct val="107000"/>
                        </a:lnSpc>
                        <a:spcBef>
                          <a:spcPts val="0"/>
                        </a:spcBef>
                        <a:spcAft>
                          <a:spcPts val="0"/>
                        </a:spcAft>
                        <a:buClr>
                          <a:srgbClr val="FF0000"/>
                        </a:buClr>
                        <a:buSzPts val="1400"/>
                        <a:buFont typeface="Arial Narrow"/>
                        <a:buNone/>
                      </a:pPr>
                      <a:r>
                        <a:rPr lang="it-IT" sz="2000" b="1" u="none" dirty="0">
                          <a:sym typeface="Arial Narrow"/>
                        </a:rPr>
                        <a:t>CL. 5 </a:t>
                      </a:r>
                      <a:endParaRPr sz="2800" b="1" dirty="0">
                        <a:latin typeface="+mj-lt"/>
                      </a:endParaRPr>
                    </a:p>
                  </a:txBody>
                  <a:tcPr marL="21275" marR="21275" marT="0" marB="0" anchor="ctr"/>
                </a:tc>
                <a:tc>
                  <a:txBody>
                    <a:bodyPr/>
                    <a:lstStyle/>
                    <a:p>
                      <a:pPr marL="0" marR="0" lvl="0" indent="0" algn="ctr" rtl="0">
                        <a:lnSpc>
                          <a:spcPct val="107000"/>
                        </a:lnSpc>
                        <a:spcBef>
                          <a:spcPts val="0"/>
                        </a:spcBef>
                        <a:spcAft>
                          <a:spcPts val="0"/>
                        </a:spcAft>
                        <a:buClr>
                          <a:srgbClr val="FF0000"/>
                        </a:buClr>
                        <a:buSzPts val="1400"/>
                        <a:buFont typeface="Arial Narrow"/>
                        <a:buNone/>
                      </a:pPr>
                      <a:r>
                        <a:rPr lang="it-IT" sz="2000" b="1" u="none" dirty="0">
                          <a:sym typeface="Arial Narrow"/>
                        </a:rPr>
                        <a:t>DISCIPLINE    POTENZIALMENTE COINVOLTE  </a:t>
                      </a:r>
                      <a:endParaRPr sz="2800" b="1" dirty="0">
                        <a:solidFill>
                          <a:srgbClr val="FF0000"/>
                        </a:solidFill>
                        <a:latin typeface="+mj-lt"/>
                      </a:endParaRPr>
                    </a:p>
                  </a:txBody>
                  <a:tcPr marL="21275" marR="21275" marT="0" marB="0" anchor="ctr"/>
                </a:tc>
                <a:extLst>
                  <a:ext uri="{0D108BD9-81ED-4DB2-BD59-A6C34878D82A}">
                    <a16:rowId xmlns:a16="http://schemas.microsoft.com/office/drawing/2014/main" xmlns="" val="10000"/>
                  </a:ext>
                </a:extLst>
              </a:tr>
              <a:tr h="628810">
                <a:tc>
                  <a:txBody>
                    <a:bodyPr/>
                    <a:lstStyle/>
                    <a:p>
                      <a:pPr marL="0" marR="0" lvl="0" indent="0" algn="ctr" rtl="0">
                        <a:lnSpc>
                          <a:spcPct val="107000"/>
                        </a:lnSpc>
                        <a:spcBef>
                          <a:spcPts val="0"/>
                        </a:spcBef>
                        <a:spcAft>
                          <a:spcPts val="0"/>
                        </a:spcAft>
                        <a:buClr>
                          <a:schemeClr val="dk1"/>
                        </a:buClr>
                        <a:buSzPts val="1200"/>
                        <a:buFont typeface="Arial Narrow"/>
                        <a:buNone/>
                      </a:pPr>
                      <a:r>
                        <a:rPr lang="it-IT" sz="1800" b="1" u="none" dirty="0">
                          <a:sym typeface="Arial Narrow"/>
                        </a:rPr>
                        <a:t>EDUCAZIONE AMBIENTALE</a:t>
                      </a:r>
                      <a:endParaRPr sz="2800" b="1" dirty="0">
                        <a:latin typeface="+mj-lt"/>
                      </a:endParaRPr>
                    </a:p>
                  </a:txBody>
                  <a:tcPr marL="43675" marR="43675" marT="0" marB="0" anchor="ctr"/>
                </a:tc>
                <a:tc>
                  <a:txBody>
                    <a:bodyPr/>
                    <a:lstStyle/>
                    <a:p>
                      <a:pPr marL="0" marR="0" lvl="0" indent="0" algn="ctr" rtl="0">
                        <a:lnSpc>
                          <a:spcPct val="107000"/>
                        </a:lnSpc>
                        <a:spcBef>
                          <a:spcPts val="0"/>
                        </a:spcBef>
                        <a:spcAft>
                          <a:spcPts val="0"/>
                        </a:spcAft>
                        <a:buClr>
                          <a:schemeClr val="dk1"/>
                        </a:buClr>
                        <a:buSzPts val="1200"/>
                        <a:buFont typeface="Arial Narrow"/>
                        <a:buNone/>
                      </a:pPr>
                      <a:r>
                        <a:rPr lang="it-IT" sz="1800" u="none" dirty="0">
                          <a:sym typeface="Arial Narrow"/>
                        </a:rPr>
                        <a:t>5h</a:t>
                      </a:r>
                      <a:endParaRPr sz="2800" b="0" dirty="0">
                        <a:latin typeface="+mj-lt"/>
                      </a:endParaRPr>
                    </a:p>
                  </a:txBody>
                  <a:tcPr marL="43675" marR="43675" marT="0" marB="0" anchor="ctr"/>
                </a:tc>
                <a:tc>
                  <a:txBody>
                    <a:bodyPr/>
                    <a:lstStyle/>
                    <a:p>
                      <a:pPr marL="0" marR="0" lvl="0" indent="0" algn="ctr" rtl="0">
                        <a:lnSpc>
                          <a:spcPct val="107000"/>
                        </a:lnSpc>
                        <a:spcBef>
                          <a:spcPts val="0"/>
                        </a:spcBef>
                        <a:spcAft>
                          <a:spcPts val="0"/>
                        </a:spcAft>
                        <a:buClr>
                          <a:schemeClr val="dk1"/>
                        </a:buClr>
                        <a:buSzPts val="1200"/>
                        <a:buFont typeface="Arial Narrow"/>
                        <a:buNone/>
                      </a:pPr>
                      <a:r>
                        <a:rPr lang="it-IT" sz="1800" u="none" dirty="0">
                          <a:sym typeface="Arial Narrow"/>
                        </a:rPr>
                        <a:t>4h</a:t>
                      </a:r>
                      <a:endParaRPr sz="2800" b="0" dirty="0">
                        <a:latin typeface="+mj-lt"/>
                      </a:endParaRPr>
                    </a:p>
                  </a:txBody>
                  <a:tcPr marL="43675" marR="43675" marT="0" marB="0" anchor="ctr"/>
                </a:tc>
                <a:tc>
                  <a:txBody>
                    <a:bodyPr/>
                    <a:lstStyle/>
                    <a:p>
                      <a:pPr marL="0" marR="0" lvl="0" indent="0" algn="ctr" rtl="0">
                        <a:lnSpc>
                          <a:spcPct val="107000"/>
                        </a:lnSpc>
                        <a:spcBef>
                          <a:spcPts val="0"/>
                        </a:spcBef>
                        <a:spcAft>
                          <a:spcPts val="0"/>
                        </a:spcAft>
                        <a:buClr>
                          <a:schemeClr val="dk1"/>
                        </a:buClr>
                        <a:buSzPts val="1200"/>
                        <a:buFont typeface="Arial Narrow"/>
                        <a:buNone/>
                      </a:pPr>
                      <a:r>
                        <a:rPr lang="it-IT" sz="1800" u="none" dirty="0">
                          <a:sym typeface="Arial Narrow"/>
                        </a:rPr>
                        <a:t>5h</a:t>
                      </a:r>
                      <a:endParaRPr sz="2800" b="0" dirty="0">
                        <a:latin typeface="+mj-lt"/>
                      </a:endParaRPr>
                    </a:p>
                  </a:txBody>
                  <a:tcPr marL="43675" marR="43675" marT="0" marB="0" anchor="ctr"/>
                </a:tc>
                <a:tc>
                  <a:txBody>
                    <a:bodyPr/>
                    <a:lstStyle/>
                    <a:p>
                      <a:pPr marL="0" marR="0" lvl="0" indent="0" algn="ctr" rtl="0">
                        <a:lnSpc>
                          <a:spcPct val="107000"/>
                        </a:lnSpc>
                        <a:spcBef>
                          <a:spcPts val="0"/>
                        </a:spcBef>
                        <a:spcAft>
                          <a:spcPts val="0"/>
                        </a:spcAft>
                        <a:buClr>
                          <a:schemeClr val="dk1"/>
                        </a:buClr>
                        <a:buSzPts val="1200"/>
                        <a:buFont typeface="Arial Narrow"/>
                        <a:buNone/>
                      </a:pPr>
                      <a:r>
                        <a:rPr lang="it-IT" sz="1800" u="none" dirty="0">
                          <a:sym typeface="Arial Narrow"/>
                        </a:rPr>
                        <a:t>5h</a:t>
                      </a:r>
                      <a:endParaRPr sz="2800" b="0" dirty="0">
                        <a:latin typeface="+mj-lt"/>
                      </a:endParaRPr>
                    </a:p>
                  </a:txBody>
                  <a:tcPr marL="43675" marR="43675" marT="0" marB="0" anchor="ctr"/>
                </a:tc>
                <a:tc>
                  <a:txBody>
                    <a:bodyPr/>
                    <a:lstStyle/>
                    <a:p>
                      <a:pPr marL="0" marR="0" lvl="0" indent="0" algn="ctr" rtl="0">
                        <a:lnSpc>
                          <a:spcPct val="107000"/>
                        </a:lnSpc>
                        <a:spcBef>
                          <a:spcPts val="0"/>
                        </a:spcBef>
                        <a:spcAft>
                          <a:spcPts val="0"/>
                        </a:spcAft>
                        <a:buClr>
                          <a:schemeClr val="dk1"/>
                        </a:buClr>
                        <a:buSzPts val="1200"/>
                        <a:buFont typeface="Arial Narrow"/>
                        <a:buNone/>
                      </a:pPr>
                      <a:r>
                        <a:rPr lang="it-IT" sz="1800" u="none" dirty="0">
                          <a:sym typeface="Arial Narrow"/>
                        </a:rPr>
                        <a:t>4h</a:t>
                      </a:r>
                      <a:endParaRPr sz="2800" b="0" dirty="0">
                        <a:latin typeface="+mj-lt"/>
                      </a:endParaRPr>
                    </a:p>
                  </a:txBody>
                  <a:tcPr marL="43675" marR="43675" marT="0" marB="0" anchor="ctr"/>
                </a:tc>
                <a:tc>
                  <a:txBody>
                    <a:bodyPr/>
                    <a:lstStyle/>
                    <a:p>
                      <a:pPr marL="0" marR="0" lvl="0" indent="0" algn="ctr" rtl="0">
                        <a:lnSpc>
                          <a:spcPct val="107000"/>
                        </a:lnSpc>
                        <a:spcBef>
                          <a:spcPts val="0"/>
                        </a:spcBef>
                        <a:spcAft>
                          <a:spcPts val="0"/>
                        </a:spcAft>
                        <a:buClr>
                          <a:schemeClr val="dk1"/>
                        </a:buClr>
                        <a:buSzPts val="1200"/>
                        <a:buFont typeface="Arial Narrow"/>
                        <a:buNone/>
                      </a:pPr>
                      <a:r>
                        <a:rPr lang="it-IT" sz="1800" u="none" dirty="0">
                          <a:sym typeface="Arial Narrow"/>
                        </a:rPr>
                        <a:t>SCIENZE INTEGRATE  -  GEOGRAFIA</a:t>
                      </a:r>
                      <a:endParaRPr sz="2800" b="0" dirty="0">
                        <a:latin typeface="+mj-lt"/>
                      </a:endParaRPr>
                    </a:p>
                  </a:txBody>
                  <a:tcPr marL="43675" marR="43675" marT="0" marB="0" anchor="ctr"/>
                </a:tc>
                <a:extLst>
                  <a:ext uri="{0D108BD9-81ED-4DB2-BD59-A6C34878D82A}">
                    <a16:rowId xmlns:a16="http://schemas.microsoft.com/office/drawing/2014/main" xmlns="" val="10001"/>
                  </a:ext>
                </a:extLst>
              </a:tr>
              <a:tr h="1921816">
                <a:tc>
                  <a:txBody>
                    <a:bodyPr/>
                    <a:lstStyle/>
                    <a:p>
                      <a:pPr marL="0" marR="0" lvl="0" indent="0" algn="ctr" rtl="0">
                        <a:lnSpc>
                          <a:spcPct val="107000"/>
                        </a:lnSpc>
                        <a:spcBef>
                          <a:spcPts val="0"/>
                        </a:spcBef>
                        <a:spcAft>
                          <a:spcPts val="0"/>
                        </a:spcAft>
                        <a:buClr>
                          <a:schemeClr val="dk1"/>
                        </a:buClr>
                        <a:buSzPts val="1200"/>
                        <a:buFont typeface="Arial Narrow"/>
                        <a:buNone/>
                      </a:pPr>
                      <a:r>
                        <a:rPr lang="it-IT" sz="1800" b="1" u="none" dirty="0">
                          <a:sym typeface="Arial Narrow"/>
                        </a:rPr>
                        <a:t>CONOSCENZA E TUTELA DEL PATRIMONIO E DEL TERRITORIO</a:t>
                      </a:r>
                      <a:endParaRPr sz="2800" b="1" dirty="0">
                        <a:latin typeface="+mj-lt"/>
                      </a:endParaRPr>
                    </a:p>
                  </a:txBody>
                  <a:tcPr marL="43675" marR="43675" marT="0" marB="0" anchor="ctr"/>
                </a:tc>
                <a:tc>
                  <a:txBody>
                    <a:bodyPr/>
                    <a:lstStyle/>
                    <a:p>
                      <a:pPr marL="0" marR="0" lvl="0" indent="0" algn="ctr" rtl="0">
                        <a:lnSpc>
                          <a:spcPct val="107000"/>
                        </a:lnSpc>
                        <a:spcBef>
                          <a:spcPts val="0"/>
                        </a:spcBef>
                        <a:spcAft>
                          <a:spcPts val="0"/>
                        </a:spcAft>
                        <a:buClr>
                          <a:schemeClr val="dk1"/>
                        </a:buClr>
                        <a:buSzPts val="1200"/>
                        <a:buFont typeface="Arial Narrow"/>
                        <a:buNone/>
                      </a:pPr>
                      <a:r>
                        <a:rPr lang="it-IT" sz="1800" u="none" dirty="0">
                          <a:sym typeface="Arial Narrow"/>
                        </a:rPr>
                        <a:t>4h</a:t>
                      </a:r>
                      <a:endParaRPr sz="2800" b="0" dirty="0">
                        <a:latin typeface="+mj-lt"/>
                      </a:endParaRPr>
                    </a:p>
                  </a:txBody>
                  <a:tcPr marL="43675" marR="43675" marT="0" marB="0" anchor="ctr"/>
                </a:tc>
                <a:tc>
                  <a:txBody>
                    <a:bodyPr/>
                    <a:lstStyle/>
                    <a:p>
                      <a:pPr marL="0" marR="0" lvl="0" indent="0" algn="ctr" rtl="0">
                        <a:lnSpc>
                          <a:spcPct val="107000"/>
                        </a:lnSpc>
                        <a:spcBef>
                          <a:spcPts val="0"/>
                        </a:spcBef>
                        <a:spcAft>
                          <a:spcPts val="0"/>
                        </a:spcAft>
                        <a:buClr>
                          <a:schemeClr val="dk1"/>
                        </a:buClr>
                        <a:buSzPts val="1200"/>
                        <a:buFont typeface="Arial Narrow"/>
                        <a:buNone/>
                      </a:pPr>
                      <a:r>
                        <a:rPr lang="it-IT" sz="1800" u="none" dirty="0">
                          <a:sym typeface="Arial Narrow"/>
                        </a:rPr>
                        <a:t>4h</a:t>
                      </a:r>
                      <a:endParaRPr sz="2800" b="0" dirty="0">
                        <a:latin typeface="+mj-lt"/>
                      </a:endParaRPr>
                    </a:p>
                  </a:txBody>
                  <a:tcPr marL="43675" marR="43675" marT="0" marB="0" anchor="ctr"/>
                </a:tc>
                <a:tc>
                  <a:txBody>
                    <a:bodyPr/>
                    <a:lstStyle/>
                    <a:p>
                      <a:pPr marL="0" marR="0" lvl="0" indent="0" algn="ctr" rtl="0">
                        <a:lnSpc>
                          <a:spcPct val="107000"/>
                        </a:lnSpc>
                        <a:spcBef>
                          <a:spcPts val="0"/>
                        </a:spcBef>
                        <a:spcAft>
                          <a:spcPts val="0"/>
                        </a:spcAft>
                        <a:buClr>
                          <a:schemeClr val="dk1"/>
                        </a:buClr>
                        <a:buSzPts val="1200"/>
                        <a:buFont typeface="Arial Narrow"/>
                        <a:buNone/>
                      </a:pPr>
                      <a:r>
                        <a:rPr lang="it-IT" sz="1800" u="none" dirty="0">
                          <a:sym typeface="Arial Narrow"/>
                        </a:rPr>
                        <a:t>5h</a:t>
                      </a:r>
                      <a:endParaRPr sz="2800" b="0" dirty="0">
                        <a:latin typeface="+mj-lt"/>
                      </a:endParaRPr>
                    </a:p>
                  </a:txBody>
                  <a:tcPr marL="43675" marR="43675" marT="0" marB="0" anchor="ctr"/>
                </a:tc>
                <a:tc>
                  <a:txBody>
                    <a:bodyPr/>
                    <a:lstStyle/>
                    <a:p>
                      <a:pPr marL="0" marR="0" lvl="0" indent="0" algn="ctr" rtl="0">
                        <a:lnSpc>
                          <a:spcPct val="107000"/>
                        </a:lnSpc>
                        <a:spcBef>
                          <a:spcPts val="0"/>
                        </a:spcBef>
                        <a:spcAft>
                          <a:spcPts val="0"/>
                        </a:spcAft>
                        <a:buClr>
                          <a:schemeClr val="dk1"/>
                        </a:buClr>
                        <a:buSzPts val="1200"/>
                        <a:buFont typeface="Arial Narrow"/>
                        <a:buNone/>
                      </a:pPr>
                      <a:r>
                        <a:rPr lang="it-IT" sz="1800" u="none" dirty="0">
                          <a:sym typeface="Arial Narrow"/>
                        </a:rPr>
                        <a:t>5h</a:t>
                      </a:r>
                      <a:endParaRPr sz="2800" b="0" dirty="0">
                        <a:latin typeface="+mj-lt"/>
                      </a:endParaRPr>
                    </a:p>
                  </a:txBody>
                  <a:tcPr marL="43675" marR="43675" marT="0" marB="0" anchor="ctr"/>
                </a:tc>
                <a:tc>
                  <a:txBody>
                    <a:bodyPr/>
                    <a:lstStyle/>
                    <a:p>
                      <a:pPr marL="0" marR="0" lvl="0" indent="0" algn="ctr" rtl="0">
                        <a:lnSpc>
                          <a:spcPct val="107000"/>
                        </a:lnSpc>
                        <a:spcBef>
                          <a:spcPts val="0"/>
                        </a:spcBef>
                        <a:spcAft>
                          <a:spcPts val="0"/>
                        </a:spcAft>
                        <a:buClr>
                          <a:schemeClr val="dk1"/>
                        </a:buClr>
                        <a:buSzPts val="1200"/>
                        <a:buFont typeface="Arial Narrow"/>
                        <a:buNone/>
                      </a:pPr>
                      <a:r>
                        <a:rPr lang="it-IT" sz="1800" u="none" dirty="0">
                          <a:sym typeface="Arial Narrow"/>
                        </a:rPr>
                        <a:t>4h</a:t>
                      </a:r>
                      <a:endParaRPr sz="2800" b="0" dirty="0">
                        <a:latin typeface="+mj-lt"/>
                      </a:endParaRPr>
                    </a:p>
                  </a:txBody>
                  <a:tcPr marL="43675" marR="43675" marT="0" marB="0" anchor="ctr"/>
                </a:tc>
                <a:tc>
                  <a:txBody>
                    <a:bodyPr/>
                    <a:lstStyle/>
                    <a:p>
                      <a:pPr marL="0" marR="0" lvl="0" indent="0" algn="ctr" rtl="0">
                        <a:lnSpc>
                          <a:spcPct val="107000"/>
                        </a:lnSpc>
                        <a:spcBef>
                          <a:spcPts val="0"/>
                        </a:spcBef>
                        <a:spcAft>
                          <a:spcPts val="0"/>
                        </a:spcAft>
                        <a:buClr>
                          <a:schemeClr val="dk1"/>
                        </a:buClr>
                        <a:buSzPts val="1200"/>
                        <a:buFont typeface="Arial Narrow"/>
                        <a:buNone/>
                      </a:pPr>
                      <a:r>
                        <a:rPr lang="it-IT" sz="1800" u="none" dirty="0">
                          <a:sym typeface="Arial Narrow"/>
                        </a:rPr>
                        <a:t>GEOGRAFIA- ARTE- STORIA-LINGUE STRANIERE- TECNICHE PROFESSIONALI DEI SERVIZI COMMERCIALI- ECONOMIA AZIENDALE</a:t>
                      </a:r>
                      <a:endParaRPr sz="2800" b="0" dirty="0">
                        <a:latin typeface="+mj-lt"/>
                      </a:endParaRPr>
                    </a:p>
                  </a:txBody>
                  <a:tcPr marL="43675" marR="43675" marT="0" marB="0" anchor="ctr"/>
                </a:tc>
                <a:extLst>
                  <a:ext uri="{0D108BD9-81ED-4DB2-BD59-A6C34878D82A}">
                    <a16:rowId xmlns:a16="http://schemas.microsoft.com/office/drawing/2014/main" xmlns="" val="10002"/>
                  </a:ext>
                </a:extLst>
              </a:tr>
              <a:tr h="952061">
                <a:tc>
                  <a:txBody>
                    <a:bodyPr/>
                    <a:lstStyle/>
                    <a:p>
                      <a:pPr marL="0" marR="0" lvl="0" indent="0" algn="ctr" rtl="0">
                        <a:lnSpc>
                          <a:spcPct val="107000"/>
                        </a:lnSpc>
                        <a:spcBef>
                          <a:spcPts val="0"/>
                        </a:spcBef>
                        <a:spcAft>
                          <a:spcPts val="0"/>
                        </a:spcAft>
                        <a:buClr>
                          <a:schemeClr val="dk1"/>
                        </a:buClr>
                        <a:buSzPts val="1200"/>
                        <a:buFont typeface="Arial Narrow"/>
                        <a:buNone/>
                      </a:pPr>
                      <a:r>
                        <a:rPr lang="it-IT" sz="1800" b="1" u="none" dirty="0">
                          <a:sym typeface="Arial Narrow"/>
                        </a:rPr>
                        <a:t>NORME DI PROTEZIONE CIVILE</a:t>
                      </a:r>
                      <a:endParaRPr sz="2800" b="1" dirty="0">
                        <a:latin typeface="+mj-lt"/>
                      </a:endParaRPr>
                    </a:p>
                  </a:txBody>
                  <a:tcPr marL="43675" marR="43675" marT="0" marB="0" anchor="ctr"/>
                </a:tc>
                <a:tc>
                  <a:txBody>
                    <a:bodyPr/>
                    <a:lstStyle/>
                    <a:p>
                      <a:pPr marL="0" marR="0" lvl="0" indent="0" algn="ctr" rtl="0">
                        <a:lnSpc>
                          <a:spcPct val="107000"/>
                        </a:lnSpc>
                        <a:spcBef>
                          <a:spcPts val="0"/>
                        </a:spcBef>
                        <a:spcAft>
                          <a:spcPts val="0"/>
                        </a:spcAft>
                        <a:buClr>
                          <a:schemeClr val="dk1"/>
                        </a:buClr>
                        <a:buSzPts val="1200"/>
                        <a:buFont typeface="Arial Narrow"/>
                        <a:buNone/>
                      </a:pPr>
                      <a:r>
                        <a:rPr lang="it-IT" sz="1800" u="none" dirty="0">
                          <a:sym typeface="Arial Narrow"/>
                        </a:rPr>
                        <a:t>2 h</a:t>
                      </a:r>
                      <a:endParaRPr sz="2800" b="0" dirty="0">
                        <a:latin typeface="+mj-lt"/>
                      </a:endParaRPr>
                    </a:p>
                  </a:txBody>
                  <a:tcPr marL="43675" marR="43675" marT="0" marB="0" anchor="ctr"/>
                </a:tc>
                <a:tc>
                  <a:txBody>
                    <a:bodyPr/>
                    <a:lstStyle/>
                    <a:p>
                      <a:pPr marL="0" marR="0" lvl="0" indent="0" algn="ctr" rtl="0">
                        <a:lnSpc>
                          <a:spcPct val="107000"/>
                        </a:lnSpc>
                        <a:spcBef>
                          <a:spcPts val="0"/>
                        </a:spcBef>
                        <a:spcAft>
                          <a:spcPts val="0"/>
                        </a:spcAft>
                        <a:buClr>
                          <a:schemeClr val="dk1"/>
                        </a:buClr>
                        <a:buSzPts val="1200"/>
                        <a:buFont typeface="Arial Narrow"/>
                        <a:buNone/>
                      </a:pPr>
                      <a:r>
                        <a:rPr lang="it-IT" sz="1800" u="none" dirty="0">
                          <a:sym typeface="Arial Narrow"/>
                        </a:rPr>
                        <a:t>2h</a:t>
                      </a:r>
                      <a:endParaRPr sz="2800" b="0" dirty="0">
                        <a:latin typeface="+mj-lt"/>
                      </a:endParaRPr>
                    </a:p>
                  </a:txBody>
                  <a:tcPr marL="43675" marR="43675" marT="0" marB="0" anchor="ctr"/>
                </a:tc>
                <a:tc>
                  <a:txBody>
                    <a:bodyPr/>
                    <a:lstStyle/>
                    <a:p>
                      <a:pPr marL="0" marR="0" lvl="0" indent="0" algn="ctr" rtl="0">
                        <a:spcBef>
                          <a:spcPts val="0"/>
                        </a:spcBef>
                        <a:spcAft>
                          <a:spcPts val="0"/>
                        </a:spcAft>
                        <a:buNone/>
                      </a:pPr>
                      <a:endParaRPr sz="2800" b="0" dirty="0">
                        <a:solidFill>
                          <a:schemeClr val="dk1"/>
                        </a:solidFill>
                        <a:latin typeface="+mj-lt"/>
                        <a:ea typeface="Libre Baskerville"/>
                        <a:cs typeface="Libre Baskerville"/>
                        <a:sym typeface="Libre Baskerville"/>
                      </a:endParaRPr>
                    </a:p>
                  </a:txBody>
                  <a:tcPr marL="43675" marR="43675" marT="0" marB="0" anchor="ctr"/>
                </a:tc>
                <a:tc>
                  <a:txBody>
                    <a:bodyPr/>
                    <a:lstStyle/>
                    <a:p>
                      <a:pPr marL="0" marR="0" lvl="0" indent="0" algn="ctr" rtl="0">
                        <a:lnSpc>
                          <a:spcPct val="107000"/>
                        </a:lnSpc>
                        <a:spcBef>
                          <a:spcPts val="0"/>
                        </a:spcBef>
                        <a:spcAft>
                          <a:spcPts val="0"/>
                        </a:spcAft>
                        <a:buClr>
                          <a:schemeClr val="dk1"/>
                        </a:buClr>
                        <a:buSzPts val="1200"/>
                        <a:buFont typeface="Arial Narrow"/>
                        <a:buNone/>
                      </a:pPr>
                      <a:r>
                        <a:rPr lang="it-IT" sz="1800" u="none" dirty="0">
                          <a:sym typeface="Arial Narrow"/>
                        </a:rPr>
                        <a:t>2h</a:t>
                      </a:r>
                      <a:endParaRPr sz="2800" b="0" dirty="0">
                        <a:latin typeface="+mj-lt"/>
                      </a:endParaRPr>
                    </a:p>
                  </a:txBody>
                  <a:tcPr marL="43675" marR="43675" marT="0" marB="0" anchor="ctr"/>
                </a:tc>
                <a:tc>
                  <a:txBody>
                    <a:bodyPr/>
                    <a:lstStyle/>
                    <a:p>
                      <a:pPr marL="0" marR="0" lvl="0" indent="0" algn="ctr" rtl="0">
                        <a:lnSpc>
                          <a:spcPct val="107000"/>
                        </a:lnSpc>
                        <a:spcBef>
                          <a:spcPts val="0"/>
                        </a:spcBef>
                        <a:spcAft>
                          <a:spcPts val="0"/>
                        </a:spcAft>
                        <a:buClr>
                          <a:schemeClr val="dk1"/>
                        </a:buClr>
                        <a:buSzPts val="1200"/>
                        <a:buFont typeface="Arial Narrow"/>
                        <a:buNone/>
                      </a:pPr>
                      <a:r>
                        <a:rPr lang="it-IT" sz="1800" u="none" dirty="0">
                          <a:sym typeface="Arial Narrow"/>
                        </a:rPr>
                        <a:t>2h</a:t>
                      </a:r>
                      <a:endParaRPr sz="2800" b="0" dirty="0">
                        <a:latin typeface="+mj-lt"/>
                      </a:endParaRPr>
                    </a:p>
                  </a:txBody>
                  <a:tcPr marL="43675" marR="43675" marT="0" marB="0" anchor="ctr"/>
                </a:tc>
                <a:tc>
                  <a:txBody>
                    <a:bodyPr/>
                    <a:lstStyle/>
                    <a:p>
                      <a:pPr marL="0" marR="0" lvl="0" indent="0" algn="ctr" rtl="0">
                        <a:lnSpc>
                          <a:spcPct val="107000"/>
                        </a:lnSpc>
                        <a:spcBef>
                          <a:spcPts val="0"/>
                        </a:spcBef>
                        <a:spcAft>
                          <a:spcPts val="0"/>
                        </a:spcAft>
                        <a:buClr>
                          <a:schemeClr val="dk1"/>
                        </a:buClr>
                        <a:buSzPts val="1200"/>
                        <a:buFont typeface="Arial Narrow"/>
                        <a:buNone/>
                      </a:pPr>
                      <a:r>
                        <a:rPr lang="it-IT" sz="1800" u="none" dirty="0">
                          <a:sym typeface="Arial Narrow"/>
                        </a:rPr>
                        <a:t>SCIENZE MOTORIE</a:t>
                      </a:r>
                      <a:endParaRPr sz="2800" b="0" dirty="0">
                        <a:latin typeface="+mj-lt"/>
                      </a:endParaRPr>
                    </a:p>
                  </a:txBody>
                  <a:tcPr marL="43675" marR="43675" marT="0" marB="0" anchor="ctr"/>
                </a:tc>
                <a:extLst>
                  <a:ext uri="{0D108BD9-81ED-4DB2-BD59-A6C34878D82A}">
                    <a16:rowId xmlns:a16="http://schemas.microsoft.com/office/drawing/2014/main" xmlns="" val="10003"/>
                  </a:ext>
                </a:extLst>
              </a:tr>
              <a:tr h="1921816">
                <a:tc>
                  <a:txBody>
                    <a:bodyPr/>
                    <a:lstStyle/>
                    <a:p>
                      <a:pPr marL="0" marR="0" lvl="0" indent="0" algn="ctr" rtl="0">
                        <a:lnSpc>
                          <a:spcPct val="107000"/>
                        </a:lnSpc>
                        <a:spcBef>
                          <a:spcPts val="0"/>
                        </a:spcBef>
                        <a:spcAft>
                          <a:spcPts val="0"/>
                        </a:spcAft>
                        <a:buClr>
                          <a:schemeClr val="dk1"/>
                        </a:buClr>
                        <a:buSzPts val="1200"/>
                        <a:buFont typeface="Arial Narrow"/>
                        <a:buNone/>
                      </a:pPr>
                      <a:r>
                        <a:rPr lang="it-IT" sz="1800" b="1" u="none" dirty="0">
                          <a:sym typeface="Arial Narrow"/>
                        </a:rPr>
                        <a:t>TUTELA DELLA SALUTE E DEL BENESSERE PSICO-FISICO</a:t>
                      </a:r>
                      <a:endParaRPr sz="2800" b="1" dirty="0">
                        <a:latin typeface="+mj-lt"/>
                      </a:endParaRPr>
                    </a:p>
                  </a:txBody>
                  <a:tcPr marL="43675" marR="43675" marT="0" marB="0" anchor="ctr"/>
                </a:tc>
                <a:tc>
                  <a:txBody>
                    <a:bodyPr/>
                    <a:lstStyle/>
                    <a:p>
                      <a:pPr marL="0" marR="0" lvl="0" indent="0" algn="ctr" rtl="0">
                        <a:lnSpc>
                          <a:spcPct val="107000"/>
                        </a:lnSpc>
                        <a:spcBef>
                          <a:spcPts val="0"/>
                        </a:spcBef>
                        <a:spcAft>
                          <a:spcPts val="0"/>
                        </a:spcAft>
                        <a:buClr>
                          <a:schemeClr val="dk1"/>
                        </a:buClr>
                        <a:buSzPts val="1200"/>
                        <a:buFont typeface="Arial Narrow"/>
                        <a:buNone/>
                      </a:pPr>
                      <a:r>
                        <a:rPr lang="it-IT" sz="1800" u="none" dirty="0">
                          <a:sym typeface="Arial Narrow"/>
                        </a:rPr>
                        <a:t>4h</a:t>
                      </a:r>
                      <a:endParaRPr sz="2800" b="0" dirty="0">
                        <a:latin typeface="+mj-lt"/>
                      </a:endParaRPr>
                    </a:p>
                  </a:txBody>
                  <a:tcPr marL="43675" marR="43675" marT="0" marB="0" anchor="ctr"/>
                </a:tc>
                <a:tc>
                  <a:txBody>
                    <a:bodyPr/>
                    <a:lstStyle/>
                    <a:p>
                      <a:pPr marL="0" marR="0" lvl="0" indent="0" algn="ctr" rtl="0">
                        <a:lnSpc>
                          <a:spcPct val="107000"/>
                        </a:lnSpc>
                        <a:spcBef>
                          <a:spcPts val="0"/>
                        </a:spcBef>
                        <a:spcAft>
                          <a:spcPts val="0"/>
                        </a:spcAft>
                        <a:buClr>
                          <a:schemeClr val="dk1"/>
                        </a:buClr>
                        <a:buSzPts val="1200"/>
                        <a:buFont typeface="Arial Narrow"/>
                        <a:buNone/>
                      </a:pPr>
                      <a:r>
                        <a:rPr lang="it-IT" sz="1800" u="none" dirty="0">
                          <a:sym typeface="Arial Narrow"/>
                        </a:rPr>
                        <a:t>4h</a:t>
                      </a:r>
                      <a:endParaRPr sz="2800" b="0" dirty="0">
                        <a:latin typeface="+mj-lt"/>
                      </a:endParaRPr>
                    </a:p>
                  </a:txBody>
                  <a:tcPr marL="43675" marR="43675" marT="0" marB="0" anchor="ctr"/>
                </a:tc>
                <a:tc>
                  <a:txBody>
                    <a:bodyPr/>
                    <a:lstStyle/>
                    <a:p>
                      <a:pPr marL="0" marR="0" lvl="0" indent="0" algn="ctr" rtl="0">
                        <a:lnSpc>
                          <a:spcPct val="107000"/>
                        </a:lnSpc>
                        <a:spcBef>
                          <a:spcPts val="0"/>
                        </a:spcBef>
                        <a:spcAft>
                          <a:spcPts val="0"/>
                        </a:spcAft>
                        <a:buClr>
                          <a:schemeClr val="dk1"/>
                        </a:buClr>
                        <a:buSzPts val="1200"/>
                        <a:buFont typeface="Arial Narrow"/>
                        <a:buNone/>
                      </a:pPr>
                      <a:r>
                        <a:rPr lang="it-IT" sz="1800" u="none" dirty="0">
                          <a:sym typeface="Arial Narrow"/>
                        </a:rPr>
                        <a:t>6h</a:t>
                      </a:r>
                      <a:endParaRPr sz="2800" b="0" dirty="0">
                        <a:latin typeface="+mj-lt"/>
                      </a:endParaRPr>
                    </a:p>
                  </a:txBody>
                  <a:tcPr marL="43675" marR="43675" marT="0" marB="0" anchor="ctr"/>
                </a:tc>
                <a:tc>
                  <a:txBody>
                    <a:bodyPr/>
                    <a:lstStyle/>
                    <a:p>
                      <a:pPr marL="0" marR="0" lvl="0" indent="0" algn="ctr" rtl="0">
                        <a:lnSpc>
                          <a:spcPct val="107000"/>
                        </a:lnSpc>
                        <a:spcBef>
                          <a:spcPts val="0"/>
                        </a:spcBef>
                        <a:spcAft>
                          <a:spcPts val="0"/>
                        </a:spcAft>
                        <a:buClr>
                          <a:schemeClr val="dk1"/>
                        </a:buClr>
                        <a:buSzPts val="1200"/>
                        <a:buFont typeface="Arial Narrow"/>
                        <a:buNone/>
                      </a:pPr>
                      <a:r>
                        <a:rPr lang="it-IT" sz="1800" u="none" dirty="0">
                          <a:sym typeface="Arial Narrow"/>
                        </a:rPr>
                        <a:t>4h</a:t>
                      </a:r>
                      <a:endParaRPr sz="2800" b="0" dirty="0">
                        <a:latin typeface="+mj-lt"/>
                      </a:endParaRPr>
                    </a:p>
                  </a:txBody>
                  <a:tcPr marL="43675" marR="43675" marT="0" marB="0" anchor="ctr"/>
                </a:tc>
                <a:tc>
                  <a:txBody>
                    <a:bodyPr/>
                    <a:lstStyle/>
                    <a:p>
                      <a:pPr marL="0" marR="0" lvl="0" indent="0" algn="ctr" rtl="0">
                        <a:lnSpc>
                          <a:spcPct val="107000"/>
                        </a:lnSpc>
                        <a:spcBef>
                          <a:spcPts val="0"/>
                        </a:spcBef>
                        <a:spcAft>
                          <a:spcPts val="0"/>
                        </a:spcAft>
                        <a:buClr>
                          <a:schemeClr val="dk1"/>
                        </a:buClr>
                        <a:buSzPts val="1200"/>
                        <a:buFont typeface="Arial Narrow"/>
                        <a:buNone/>
                      </a:pPr>
                      <a:r>
                        <a:rPr lang="it-IT" sz="1800" u="none" dirty="0">
                          <a:sym typeface="Arial Narrow"/>
                        </a:rPr>
                        <a:t>5h</a:t>
                      </a:r>
                      <a:endParaRPr sz="2800" b="0" dirty="0">
                        <a:latin typeface="+mj-lt"/>
                      </a:endParaRPr>
                    </a:p>
                  </a:txBody>
                  <a:tcPr marL="43675" marR="43675" marT="0" marB="0" anchor="ctr"/>
                </a:tc>
                <a:tc>
                  <a:txBody>
                    <a:bodyPr/>
                    <a:lstStyle/>
                    <a:p>
                      <a:pPr marL="0" marR="0" lvl="0" indent="0" algn="ctr" rtl="0">
                        <a:lnSpc>
                          <a:spcPct val="107000"/>
                        </a:lnSpc>
                        <a:spcBef>
                          <a:spcPts val="0"/>
                        </a:spcBef>
                        <a:spcAft>
                          <a:spcPts val="0"/>
                        </a:spcAft>
                        <a:buClr>
                          <a:schemeClr val="dk1"/>
                        </a:buClr>
                        <a:buSzPts val="1200"/>
                        <a:buFont typeface="Arial Narrow"/>
                        <a:buNone/>
                      </a:pPr>
                      <a:r>
                        <a:rPr lang="it-IT" sz="1800" u="none" dirty="0">
                          <a:sym typeface="Arial Narrow"/>
                        </a:rPr>
                        <a:t>SCIENZE INTEGRATE -PSICOLOGIA GENERALE E APPLICATA- RELIGIONE/ATTIVITA’ ALTERNATIVA- SCIENZE DEI MATERIALI DENTALI</a:t>
                      </a:r>
                      <a:endParaRPr sz="2800" b="0" dirty="0">
                        <a:latin typeface="+mj-lt"/>
                      </a:endParaRPr>
                    </a:p>
                  </a:txBody>
                  <a:tcPr marL="43675" marR="43675" marT="0" marB="0" anchor="ct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9031488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CITTADINANZA DIGITALE</a:t>
            </a:r>
          </a:p>
        </p:txBody>
      </p:sp>
      <p:sp>
        <p:nvSpPr>
          <p:cNvPr id="3" name="Content Placeholder 2"/>
          <p:cNvSpPr>
            <a:spLocks noGrp="1"/>
          </p:cNvSpPr>
          <p:nvPr>
            <p:ph sz="quarter" idx="1"/>
          </p:nvPr>
        </p:nvSpPr>
        <p:spPr/>
        <p:txBody>
          <a:bodyPr/>
          <a:lstStyle/>
          <a:p>
            <a:pPr marL="131445" indent="0">
              <a:buNone/>
            </a:pPr>
            <a:r>
              <a:rPr lang="it-IT" dirty="0">
                <a:latin typeface="+mj-lt"/>
              </a:rPr>
              <a:t>NORME DI </a:t>
            </a:r>
          </a:p>
          <a:p>
            <a:pPr marL="131445" indent="0">
              <a:buNone/>
            </a:pPr>
            <a:r>
              <a:rPr lang="it-IT" dirty="0">
                <a:latin typeface="+mj-lt"/>
              </a:rPr>
              <a:t>COMPORTAMENTO</a:t>
            </a:r>
          </a:p>
          <a:p>
            <a:pPr marL="131445" indent="0">
              <a:buNone/>
            </a:pPr>
            <a:r>
              <a:rPr lang="it-IT" dirty="0">
                <a:latin typeface="+mj-lt"/>
              </a:rPr>
              <a:t>IN RETE</a:t>
            </a:r>
          </a:p>
          <a:p>
            <a:endParaRPr lang="it-IT" dirty="0"/>
          </a:p>
        </p:txBody>
      </p:sp>
      <p:pic>
        <p:nvPicPr>
          <p:cNvPr id="6" name="Immagine 5" descr="Educazione civica digitale: &quot;abitare&quot; la rete in modo consapevole e sicuro  - Istituto Comprensivo Pergine 1">
            <a:extLst>
              <a:ext uri="{FF2B5EF4-FFF2-40B4-BE49-F238E27FC236}">
                <a16:creationId xmlns:a16="http://schemas.microsoft.com/office/drawing/2014/main" xmlns="" id="{29D46CB9-4057-3A8D-5930-AD51F9684CF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88023" y="4005064"/>
            <a:ext cx="4007127" cy="2264898"/>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pic>
        <p:nvPicPr>
          <p:cNvPr id="4" name="Immagine 3" descr="La Cittadinanza digitale – Messina Medica 2.0">
            <a:extLst>
              <a:ext uri="{FF2B5EF4-FFF2-40B4-BE49-F238E27FC236}">
                <a16:creationId xmlns:a16="http://schemas.microsoft.com/office/drawing/2014/main" xmlns="" id="{6C97852F-016A-9C1C-CC3F-7DBDA5098BB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866264">
            <a:off x="2499604" y="2396776"/>
            <a:ext cx="3153140" cy="2193635"/>
          </a:xfrm>
          <a:prstGeom prst="rect">
            <a:avLst/>
          </a:prstGeom>
          <a:noFill/>
          <a:ln>
            <a:noFill/>
          </a:ln>
        </p:spPr>
      </p:pic>
      <p:pic>
        <p:nvPicPr>
          <p:cNvPr id="5" name="Immagine 4" descr="Educazione Civica Digitale: 9 attività pratiche da fare a scuola">
            <a:extLst>
              <a:ext uri="{FF2B5EF4-FFF2-40B4-BE49-F238E27FC236}">
                <a16:creationId xmlns:a16="http://schemas.microsoft.com/office/drawing/2014/main" xmlns="" id="{445B1B3F-28CC-1E0F-612F-C47CF896EF4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72628">
            <a:off x="5511601" y="1504439"/>
            <a:ext cx="3048000" cy="1683530"/>
          </a:xfrm>
          <a:prstGeom prst="rect">
            <a:avLst/>
          </a:prstGeom>
          <a:noFill/>
          <a:ln>
            <a:noFill/>
          </a:ln>
        </p:spPr>
      </p:pic>
      <p:pic>
        <p:nvPicPr>
          <p:cNvPr id="7" name="Immagine 6" descr="Perché serve un'educazione civica all'uso di internet | Wired Italia">
            <a:extLst>
              <a:ext uri="{FF2B5EF4-FFF2-40B4-BE49-F238E27FC236}">
                <a16:creationId xmlns:a16="http://schemas.microsoft.com/office/drawing/2014/main" xmlns="" id="{B80F7970-FCE0-A876-EB27-E66FB3139FC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4285" y="4314743"/>
            <a:ext cx="2720828" cy="1793212"/>
          </a:xfrm>
          <a:prstGeom prst="rect">
            <a:avLst/>
          </a:prstGeom>
          <a:noFill/>
          <a:ln>
            <a:noFill/>
          </a:ln>
        </p:spPr>
      </p:pic>
    </p:spTree>
    <p:extLst>
      <p:ext uri="{BB962C8B-B14F-4D97-AF65-F5344CB8AC3E}">
        <p14:creationId xmlns:p14="http://schemas.microsoft.com/office/powerpoint/2010/main" val="25295345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t-IT"/>
          </a:p>
        </p:txBody>
      </p:sp>
      <p:sp>
        <p:nvSpPr>
          <p:cNvPr id="3" name="Content Placeholder 2"/>
          <p:cNvSpPr>
            <a:spLocks noGrp="1"/>
          </p:cNvSpPr>
          <p:nvPr>
            <p:ph sz="quarter" idx="1"/>
          </p:nvPr>
        </p:nvSpPr>
        <p:spPr/>
        <p:txBody>
          <a:bodyPr/>
          <a:lstStyle/>
          <a:p>
            <a:endParaRPr lang="it-IT"/>
          </a:p>
        </p:txBody>
      </p:sp>
      <p:graphicFrame>
        <p:nvGraphicFramePr>
          <p:cNvPr id="4" name="Google Shape;169;p18"/>
          <p:cNvGraphicFramePr/>
          <p:nvPr>
            <p:extLst>
              <p:ext uri="{D42A27DB-BD31-4B8C-83A1-F6EECF244321}">
                <p14:modId xmlns:p14="http://schemas.microsoft.com/office/powerpoint/2010/main" val="279131869"/>
              </p:ext>
            </p:extLst>
          </p:nvPr>
        </p:nvGraphicFramePr>
        <p:xfrm>
          <a:off x="87086" y="141515"/>
          <a:ext cx="8937170" cy="6627365"/>
        </p:xfrm>
        <a:graphic>
          <a:graphicData uri="http://schemas.openxmlformats.org/drawingml/2006/table">
            <a:tbl>
              <a:tblPr>
                <a:tableStyleId>{35758FB7-9AC5-4552-8A53-C91805E547FA}</a:tableStyleId>
              </a:tblPr>
              <a:tblGrid>
                <a:gridCol w="2088771">
                  <a:extLst>
                    <a:ext uri="{9D8B030D-6E8A-4147-A177-3AD203B41FA5}">
                      <a16:colId xmlns:a16="http://schemas.microsoft.com/office/drawing/2014/main" xmlns="" val="20000"/>
                    </a:ext>
                  </a:extLst>
                </a:gridCol>
                <a:gridCol w="773872">
                  <a:extLst>
                    <a:ext uri="{9D8B030D-6E8A-4147-A177-3AD203B41FA5}">
                      <a16:colId xmlns:a16="http://schemas.microsoft.com/office/drawing/2014/main" xmlns="" val="20001"/>
                    </a:ext>
                  </a:extLst>
                </a:gridCol>
                <a:gridCol w="650600">
                  <a:extLst>
                    <a:ext uri="{9D8B030D-6E8A-4147-A177-3AD203B41FA5}">
                      <a16:colId xmlns:a16="http://schemas.microsoft.com/office/drawing/2014/main" xmlns="" val="20002"/>
                    </a:ext>
                  </a:extLst>
                </a:gridCol>
                <a:gridCol w="909115">
                  <a:extLst>
                    <a:ext uri="{9D8B030D-6E8A-4147-A177-3AD203B41FA5}">
                      <a16:colId xmlns:a16="http://schemas.microsoft.com/office/drawing/2014/main" xmlns="" val="20003"/>
                    </a:ext>
                  </a:extLst>
                </a:gridCol>
                <a:gridCol w="606085">
                  <a:extLst>
                    <a:ext uri="{9D8B030D-6E8A-4147-A177-3AD203B41FA5}">
                      <a16:colId xmlns:a16="http://schemas.microsoft.com/office/drawing/2014/main" xmlns="" val="20004"/>
                    </a:ext>
                  </a:extLst>
                </a:gridCol>
                <a:gridCol w="541026">
                  <a:extLst>
                    <a:ext uri="{9D8B030D-6E8A-4147-A177-3AD203B41FA5}">
                      <a16:colId xmlns:a16="http://schemas.microsoft.com/office/drawing/2014/main" xmlns="" val="20005"/>
                    </a:ext>
                  </a:extLst>
                </a:gridCol>
                <a:gridCol w="3367701">
                  <a:extLst>
                    <a:ext uri="{9D8B030D-6E8A-4147-A177-3AD203B41FA5}">
                      <a16:colId xmlns:a16="http://schemas.microsoft.com/office/drawing/2014/main" xmlns="" val="20006"/>
                    </a:ext>
                  </a:extLst>
                </a:gridCol>
              </a:tblGrid>
              <a:tr h="1092555">
                <a:tc>
                  <a:txBody>
                    <a:bodyPr/>
                    <a:lstStyle/>
                    <a:p>
                      <a:pPr marL="0" marR="0" lvl="0" indent="0" algn="ctr" rtl="0">
                        <a:lnSpc>
                          <a:spcPct val="100000"/>
                        </a:lnSpc>
                        <a:spcBef>
                          <a:spcPts val="0"/>
                        </a:spcBef>
                        <a:spcAft>
                          <a:spcPts val="0"/>
                        </a:spcAft>
                        <a:buClr>
                          <a:srgbClr val="FF0000"/>
                        </a:buClr>
                        <a:buSzPts val="1400"/>
                        <a:buFont typeface="Arial Narrow"/>
                        <a:buNone/>
                      </a:pPr>
                      <a:r>
                        <a:rPr lang="it-IT" sz="2000" b="1" u="none" dirty="0">
                          <a:latin typeface="+mj-lt"/>
                          <a:sym typeface="Arial Narrow"/>
                        </a:rPr>
                        <a:t>CITTADINANZA DIGITALE</a:t>
                      </a:r>
                      <a:endParaRPr sz="2800" b="1" dirty="0">
                        <a:latin typeface="+mj-lt"/>
                      </a:endParaRPr>
                    </a:p>
                  </a:txBody>
                  <a:tcPr marL="44750" marR="44750" marT="0" marB="0" anchor="ctr"/>
                </a:tc>
                <a:tc>
                  <a:txBody>
                    <a:bodyPr/>
                    <a:lstStyle/>
                    <a:p>
                      <a:pPr marL="0" marR="0" lvl="0" indent="0" algn="ctr" rtl="0">
                        <a:lnSpc>
                          <a:spcPct val="107000"/>
                        </a:lnSpc>
                        <a:spcBef>
                          <a:spcPts val="0"/>
                        </a:spcBef>
                        <a:spcAft>
                          <a:spcPts val="0"/>
                        </a:spcAft>
                        <a:buClr>
                          <a:srgbClr val="FF0000"/>
                        </a:buClr>
                        <a:buSzPts val="1400"/>
                        <a:buFont typeface="Arial Narrow"/>
                        <a:buNone/>
                      </a:pPr>
                      <a:r>
                        <a:rPr lang="it-IT" sz="2000" b="1" u="none" dirty="0">
                          <a:latin typeface="+mj-lt"/>
                          <a:sym typeface="Arial Narrow"/>
                        </a:rPr>
                        <a:t>CL. 1</a:t>
                      </a:r>
                      <a:endParaRPr sz="2800" b="1" dirty="0">
                        <a:latin typeface="+mj-lt"/>
                      </a:endParaRPr>
                    </a:p>
                  </a:txBody>
                  <a:tcPr marL="21275" marR="21275" marT="0" marB="0" anchor="ctr"/>
                </a:tc>
                <a:tc>
                  <a:txBody>
                    <a:bodyPr/>
                    <a:lstStyle/>
                    <a:p>
                      <a:pPr marL="0" marR="0" lvl="0" indent="0" algn="ctr" rtl="0">
                        <a:lnSpc>
                          <a:spcPct val="107000"/>
                        </a:lnSpc>
                        <a:spcBef>
                          <a:spcPts val="0"/>
                        </a:spcBef>
                        <a:spcAft>
                          <a:spcPts val="0"/>
                        </a:spcAft>
                        <a:buClr>
                          <a:srgbClr val="FF0000"/>
                        </a:buClr>
                        <a:buSzPts val="1400"/>
                        <a:buFont typeface="Arial Narrow"/>
                        <a:buNone/>
                      </a:pPr>
                      <a:r>
                        <a:rPr lang="it-IT" sz="2000" b="1" u="none" dirty="0">
                          <a:latin typeface="+mj-lt"/>
                          <a:sym typeface="Arial Narrow"/>
                        </a:rPr>
                        <a:t>CL.  2 </a:t>
                      </a:r>
                      <a:endParaRPr sz="2800" b="1" dirty="0">
                        <a:latin typeface="+mj-lt"/>
                      </a:endParaRPr>
                    </a:p>
                  </a:txBody>
                  <a:tcPr marL="21275" marR="21275" marT="0" marB="0" anchor="ctr"/>
                </a:tc>
                <a:tc>
                  <a:txBody>
                    <a:bodyPr/>
                    <a:lstStyle/>
                    <a:p>
                      <a:pPr marL="0" marR="0" lvl="0" indent="0" algn="ctr" rtl="0">
                        <a:lnSpc>
                          <a:spcPct val="107000"/>
                        </a:lnSpc>
                        <a:spcBef>
                          <a:spcPts val="0"/>
                        </a:spcBef>
                        <a:spcAft>
                          <a:spcPts val="0"/>
                        </a:spcAft>
                        <a:buClr>
                          <a:srgbClr val="FF0000"/>
                        </a:buClr>
                        <a:buSzPts val="1400"/>
                        <a:buFont typeface="Arial Narrow"/>
                        <a:buNone/>
                      </a:pPr>
                      <a:r>
                        <a:rPr lang="it-IT" sz="2000" b="1" u="none" dirty="0">
                          <a:latin typeface="+mj-lt"/>
                          <a:sym typeface="Arial Narrow"/>
                        </a:rPr>
                        <a:t>CL.  3 </a:t>
                      </a:r>
                      <a:endParaRPr sz="2800" b="1" dirty="0">
                        <a:latin typeface="+mj-lt"/>
                      </a:endParaRPr>
                    </a:p>
                  </a:txBody>
                  <a:tcPr marL="21275" marR="21275" marT="0" marB="0" anchor="ctr"/>
                </a:tc>
                <a:tc>
                  <a:txBody>
                    <a:bodyPr/>
                    <a:lstStyle/>
                    <a:p>
                      <a:pPr marL="0" marR="0" lvl="0" indent="0" algn="ctr" rtl="0">
                        <a:lnSpc>
                          <a:spcPct val="107000"/>
                        </a:lnSpc>
                        <a:spcBef>
                          <a:spcPts val="0"/>
                        </a:spcBef>
                        <a:spcAft>
                          <a:spcPts val="0"/>
                        </a:spcAft>
                        <a:buClr>
                          <a:srgbClr val="FF0000"/>
                        </a:buClr>
                        <a:buSzPts val="1400"/>
                        <a:buFont typeface="Arial Narrow"/>
                        <a:buNone/>
                      </a:pPr>
                      <a:r>
                        <a:rPr lang="it-IT" sz="2000" b="1" u="none" dirty="0">
                          <a:latin typeface="+mj-lt"/>
                          <a:sym typeface="Arial Narrow"/>
                        </a:rPr>
                        <a:t>CL. 4  </a:t>
                      </a:r>
                      <a:endParaRPr sz="2800" b="1" dirty="0">
                        <a:latin typeface="+mj-lt"/>
                      </a:endParaRPr>
                    </a:p>
                  </a:txBody>
                  <a:tcPr marL="21275" marR="21275" marT="0" marB="0" anchor="ctr"/>
                </a:tc>
                <a:tc>
                  <a:txBody>
                    <a:bodyPr/>
                    <a:lstStyle/>
                    <a:p>
                      <a:pPr marL="0" marR="0" lvl="0" indent="0" algn="ctr" rtl="0">
                        <a:lnSpc>
                          <a:spcPct val="107000"/>
                        </a:lnSpc>
                        <a:spcBef>
                          <a:spcPts val="0"/>
                        </a:spcBef>
                        <a:spcAft>
                          <a:spcPts val="0"/>
                        </a:spcAft>
                        <a:buClr>
                          <a:srgbClr val="FF0000"/>
                        </a:buClr>
                        <a:buSzPts val="1400"/>
                        <a:buFont typeface="Arial Narrow"/>
                        <a:buNone/>
                      </a:pPr>
                      <a:r>
                        <a:rPr lang="it-IT" sz="2000" b="1" u="none" dirty="0">
                          <a:latin typeface="+mj-lt"/>
                          <a:sym typeface="Arial Narrow"/>
                        </a:rPr>
                        <a:t>CL. 5 </a:t>
                      </a:r>
                      <a:endParaRPr sz="2800" b="1" dirty="0">
                        <a:latin typeface="+mj-lt"/>
                      </a:endParaRPr>
                    </a:p>
                  </a:txBody>
                  <a:tcPr marL="21275" marR="21275" marT="0" marB="0" anchor="ctr"/>
                </a:tc>
                <a:tc>
                  <a:txBody>
                    <a:bodyPr/>
                    <a:lstStyle/>
                    <a:p>
                      <a:pPr marL="0" marR="0" lvl="0" indent="0" algn="ctr" rtl="0">
                        <a:lnSpc>
                          <a:spcPct val="107000"/>
                        </a:lnSpc>
                        <a:spcBef>
                          <a:spcPts val="0"/>
                        </a:spcBef>
                        <a:spcAft>
                          <a:spcPts val="0"/>
                        </a:spcAft>
                        <a:buClr>
                          <a:srgbClr val="FF0000"/>
                        </a:buClr>
                        <a:buSzPts val="1400"/>
                        <a:buFont typeface="Arial Narrow"/>
                        <a:buNone/>
                      </a:pPr>
                      <a:r>
                        <a:rPr lang="it-IT" sz="2000" b="1" u="none" dirty="0">
                          <a:latin typeface="+mj-lt"/>
                          <a:sym typeface="Arial Narrow"/>
                        </a:rPr>
                        <a:t>DISCIPLINE POTENZIALMENTE COINVOLTE</a:t>
                      </a:r>
                      <a:endParaRPr sz="2800" b="1" dirty="0">
                        <a:solidFill>
                          <a:srgbClr val="FF0000"/>
                        </a:solidFill>
                        <a:latin typeface="+mj-lt"/>
                      </a:endParaRPr>
                    </a:p>
                  </a:txBody>
                  <a:tcPr marL="21275" marR="21275" marT="0" marB="0" anchor="ctr"/>
                </a:tc>
                <a:extLst>
                  <a:ext uri="{0D108BD9-81ED-4DB2-BD59-A6C34878D82A}">
                    <a16:rowId xmlns:a16="http://schemas.microsoft.com/office/drawing/2014/main" xmlns="" val="10000"/>
                  </a:ext>
                </a:extLst>
              </a:tr>
              <a:tr h="1430661">
                <a:tc>
                  <a:txBody>
                    <a:bodyPr/>
                    <a:lstStyle/>
                    <a:p>
                      <a:pPr marL="0" marR="0" lvl="0" indent="0" algn="ctr" rtl="0">
                        <a:lnSpc>
                          <a:spcPct val="107000"/>
                        </a:lnSpc>
                        <a:spcBef>
                          <a:spcPts val="0"/>
                        </a:spcBef>
                        <a:spcAft>
                          <a:spcPts val="0"/>
                        </a:spcAft>
                        <a:buClr>
                          <a:srgbClr val="000000"/>
                        </a:buClr>
                        <a:buSzPts val="1200"/>
                        <a:buFont typeface="Arial Narrow"/>
                        <a:buNone/>
                      </a:pPr>
                      <a:r>
                        <a:rPr lang="it-IT" sz="1800" b="1" u="none" dirty="0">
                          <a:latin typeface="+mj-lt"/>
                          <a:sym typeface="Arial Narrow"/>
                        </a:rPr>
                        <a:t>FORME DI COMUNICAZIONE DIGITALE</a:t>
                      </a:r>
                      <a:endParaRPr sz="2800" b="1" dirty="0">
                        <a:latin typeface="+mj-lt"/>
                      </a:endParaRPr>
                    </a:p>
                    <a:p>
                      <a:pPr marL="0" marR="0" lvl="0" indent="0" algn="ctr" rtl="0">
                        <a:spcBef>
                          <a:spcPts val="800"/>
                        </a:spcBef>
                        <a:spcAft>
                          <a:spcPts val="0"/>
                        </a:spcAft>
                        <a:buNone/>
                      </a:pPr>
                      <a:endParaRPr sz="1800" b="1" i="1" u="none" dirty="0">
                        <a:solidFill>
                          <a:srgbClr val="000000"/>
                        </a:solidFill>
                        <a:latin typeface="+mj-lt"/>
                        <a:ea typeface="Arial Narrow"/>
                        <a:cs typeface="Arial Narrow"/>
                        <a:sym typeface="Arial Narrow"/>
                      </a:endParaRPr>
                    </a:p>
                  </a:txBody>
                  <a:tcPr marL="44750" marR="44750" marT="0" marB="0" anchor="ctr"/>
                </a:tc>
                <a:tc>
                  <a:txBody>
                    <a:bodyPr/>
                    <a:lstStyle/>
                    <a:p>
                      <a:pPr marL="0" marR="0" lvl="0" indent="0" algn="ctr" rtl="0">
                        <a:lnSpc>
                          <a:spcPct val="107000"/>
                        </a:lnSpc>
                        <a:spcBef>
                          <a:spcPts val="0"/>
                        </a:spcBef>
                        <a:spcAft>
                          <a:spcPts val="0"/>
                        </a:spcAft>
                        <a:buClr>
                          <a:srgbClr val="000000"/>
                        </a:buClr>
                        <a:buSzPts val="1200"/>
                        <a:buFont typeface="Arial Narrow"/>
                        <a:buNone/>
                      </a:pPr>
                      <a:r>
                        <a:rPr lang="it-IT" sz="1800" u="none" dirty="0">
                          <a:latin typeface="+mj-lt"/>
                          <a:sym typeface="Arial Narrow"/>
                        </a:rPr>
                        <a:t>2h</a:t>
                      </a:r>
                      <a:endParaRPr sz="2800" dirty="0">
                        <a:latin typeface="+mj-lt"/>
                      </a:endParaRPr>
                    </a:p>
                  </a:txBody>
                  <a:tcPr marL="44750" marR="44750" marT="0" marB="0" anchor="ctr"/>
                </a:tc>
                <a:tc>
                  <a:txBody>
                    <a:bodyPr/>
                    <a:lstStyle/>
                    <a:p>
                      <a:pPr marL="0" marR="0" lvl="0" indent="0" algn="ctr" rtl="0">
                        <a:lnSpc>
                          <a:spcPct val="107000"/>
                        </a:lnSpc>
                        <a:spcBef>
                          <a:spcPts val="0"/>
                        </a:spcBef>
                        <a:spcAft>
                          <a:spcPts val="0"/>
                        </a:spcAft>
                        <a:buClr>
                          <a:srgbClr val="000000"/>
                        </a:buClr>
                        <a:buSzPts val="1200"/>
                        <a:buFont typeface="Arial Narrow"/>
                        <a:buNone/>
                      </a:pPr>
                      <a:r>
                        <a:rPr lang="it-IT" sz="1800" u="none" dirty="0">
                          <a:latin typeface="+mj-lt"/>
                          <a:sym typeface="Arial Narrow"/>
                        </a:rPr>
                        <a:t>2h</a:t>
                      </a:r>
                      <a:endParaRPr sz="2800" dirty="0">
                        <a:latin typeface="+mj-lt"/>
                      </a:endParaRPr>
                    </a:p>
                  </a:txBody>
                  <a:tcPr marL="44750" marR="44750" marT="0" marB="0" anchor="ctr"/>
                </a:tc>
                <a:tc>
                  <a:txBody>
                    <a:bodyPr/>
                    <a:lstStyle/>
                    <a:p>
                      <a:pPr marL="0" marR="0" lvl="0" indent="0" algn="ctr" rtl="0">
                        <a:lnSpc>
                          <a:spcPct val="107000"/>
                        </a:lnSpc>
                        <a:spcBef>
                          <a:spcPts val="0"/>
                        </a:spcBef>
                        <a:spcAft>
                          <a:spcPts val="0"/>
                        </a:spcAft>
                        <a:buClr>
                          <a:srgbClr val="000000"/>
                        </a:buClr>
                        <a:buSzPts val="1200"/>
                        <a:buFont typeface="Arial Narrow"/>
                        <a:buNone/>
                      </a:pPr>
                      <a:r>
                        <a:rPr lang="it-IT" sz="1800" u="none" dirty="0">
                          <a:latin typeface="+mj-lt"/>
                          <a:sym typeface="Arial Narrow"/>
                        </a:rPr>
                        <a:t>3h</a:t>
                      </a:r>
                      <a:endParaRPr sz="2800" dirty="0">
                        <a:latin typeface="+mj-lt"/>
                      </a:endParaRPr>
                    </a:p>
                  </a:txBody>
                  <a:tcPr marL="44750" marR="44750" marT="0" marB="0" anchor="ctr"/>
                </a:tc>
                <a:tc>
                  <a:txBody>
                    <a:bodyPr/>
                    <a:lstStyle/>
                    <a:p>
                      <a:pPr marL="0" marR="0" lvl="0" indent="0" algn="ctr" rtl="0">
                        <a:lnSpc>
                          <a:spcPct val="107000"/>
                        </a:lnSpc>
                        <a:spcBef>
                          <a:spcPts val="0"/>
                        </a:spcBef>
                        <a:spcAft>
                          <a:spcPts val="0"/>
                        </a:spcAft>
                        <a:buClr>
                          <a:srgbClr val="000000"/>
                        </a:buClr>
                        <a:buSzPts val="1200"/>
                        <a:buFont typeface="Arial Narrow"/>
                        <a:buNone/>
                      </a:pPr>
                      <a:r>
                        <a:rPr lang="it-IT" sz="1800" u="none" dirty="0">
                          <a:latin typeface="+mj-lt"/>
                          <a:sym typeface="Arial Narrow"/>
                        </a:rPr>
                        <a:t>3h</a:t>
                      </a:r>
                      <a:endParaRPr sz="2800" dirty="0">
                        <a:latin typeface="+mj-lt"/>
                      </a:endParaRPr>
                    </a:p>
                  </a:txBody>
                  <a:tcPr marL="44750" marR="44750" marT="0" marB="0" anchor="ctr"/>
                </a:tc>
                <a:tc>
                  <a:txBody>
                    <a:bodyPr/>
                    <a:lstStyle/>
                    <a:p>
                      <a:pPr marL="0" marR="0" lvl="0" indent="0" algn="ctr" rtl="0">
                        <a:lnSpc>
                          <a:spcPct val="107000"/>
                        </a:lnSpc>
                        <a:spcBef>
                          <a:spcPts val="0"/>
                        </a:spcBef>
                        <a:spcAft>
                          <a:spcPts val="0"/>
                        </a:spcAft>
                        <a:buClr>
                          <a:srgbClr val="000000"/>
                        </a:buClr>
                        <a:buSzPts val="1200"/>
                        <a:buFont typeface="Arial Narrow"/>
                        <a:buNone/>
                      </a:pPr>
                      <a:r>
                        <a:rPr lang="it-IT" sz="1800" u="none" dirty="0">
                          <a:latin typeface="+mj-lt"/>
                          <a:sym typeface="Arial Narrow"/>
                        </a:rPr>
                        <a:t>1 h</a:t>
                      </a:r>
                      <a:endParaRPr sz="2800" dirty="0">
                        <a:latin typeface="+mj-lt"/>
                      </a:endParaRPr>
                    </a:p>
                  </a:txBody>
                  <a:tcPr marL="44750" marR="44750" marT="0" marB="0" anchor="ctr"/>
                </a:tc>
                <a:tc>
                  <a:txBody>
                    <a:bodyPr/>
                    <a:lstStyle/>
                    <a:p>
                      <a:pPr marL="0" marR="0" lvl="0" indent="0" algn="ctr" rtl="0">
                        <a:lnSpc>
                          <a:spcPct val="107000"/>
                        </a:lnSpc>
                        <a:spcBef>
                          <a:spcPts val="0"/>
                        </a:spcBef>
                        <a:spcAft>
                          <a:spcPts val="0"/>
                        </a:spcAft>
                        <a:buClr>
                          <a:srgbClr val="000000"/>
                        </a:buClr>
                        <a:buSzPts val="1200"/>
                        <a:buFont typeface="Arial Narrow"/>
                        <a:buNone/>
                      </a:pPr>
                      <a:r>
                        <a:rPr lang="it-IT" sz="1800" u="none" dirty="0">
                          <a:latin typeface="+mj-lt"/>
                          <a:sym typeface="Arial Narrow"/>
                        </a:rPr>
                        <a:t>INFORMATICA-MATEMATICA</a:t>
                      </a:r>
                      <a:endParaRPr sz="2800" dirty="0">
                        <a:latin typeface="+mj-lt"/>
                      </a:endParaRPr>
                    </a:p>
                  </a:txBody>
                  <a:tcPr marL="44750" marR="44750" marT="0" marB="0" anchor="ctr"/>
                </a:tc>
                <a:extLst>
                  <a:ext uri="{0D108BD9-81ED-4DB2-BD59-A6C34878D82A}">
                    <a16:rowId xmlns:a16="http://schemas.microsoft.com/office/drawing/2014/main" xmlns="" val="10001"/>
                  </a:ext>
                </a:extLst>
              </a:tr>
              <a:tr h="983155">
                <a:tc>
                  <a:txBody>
                    <a:bodyPr/>
                    <a:lstStyle/>
                    <a:p>
                      <a:pPr marL="0" marR="0" lvl="0" indent="0" algn="ctr" rtl="0">
                        <a:lnSpc>
                          <a:spcPct val="107000"/>
                        </a:lnSpc>
                        <a:spcBef>
                          <a:spcPts val="0"/>
                        </a:spcBef>
                        <a:spcAft>
                          <a:spcPts val="0"/>
                        </a:spcAft>
                        <a:buClr>
                          <a:srgbClr val="000000"/>
                        </a:buClr>
                        <a:buSzPts val="1200"/>
                        <a:buFont typeface="Arial Narrow"/>
                        <a:buNone/>
                      </a:pPr>
                      <a:r>
                        <a:rPr lang="it-IT" sz="1800" b="1" u="none" dirty="0">
                          <a:latin typeface="+mj-lt"/>
                          <a:sym typeface="Arial Narrow"/>
                        </a:rPr>
                        <a:t>NORME COMPORTAMENTALI</a:t>
                      </a:r>
                      <a:endParaRPr sz="2800" b="1" dirty="0">
                        <a:latin typeface="+mj-lt"/>
                      </a:endParaRPr>
                    </a:p>
                  </a:txBody>
                  <a:tcPr marL="44750" marR="44750" marT="0" marB="0" anchor="ctr"/>
                </a:tc>
                <a:tc>
                  <a:txBody>
                    <a:bodyPr/>
                    <a:lstStyle/>
                    <a:p>
                      <a:pPr marL="0" marR="0" lvl="0" indent="0" algn="ctr" rtl="0">
                        <a:lnSpc>
                          <a:spcPct val="107000"/>
                        </a:lnSpc>
                        <a:spcBef>
                          <a:spcPts val="0"/>
                        </a:spcBef>
                        <a:spcAft>
                          <a:spcPts val="0"/>
                        </a:spcAft>
                        <a:buClr>
                          <a:srgbClr val="000000"/>
                        </a:buClr>
                        <a:buSzPts val="1200"/>
                        <a:buFont typeface="Arial Narrow"/>
                        <a:buNone/>
                      </a:pPr>
                      <a:r>
                        <a:rPr lang="it-IT" sz="1800" u="none" dirty="0">
                          <a:latin typeface="+mj-lt"/>
                          <a:sym typeface="Arial Narrow"/>
                        </a:rPr>
                        <a:t>1h</a:t>
                      </a:r>
                      <a:endParaRPr sz="2800" dirty="0">
                        <a:latin typeface="+mj-lt"/>
                      </a:endParaRPr>
                    </a:p>
                  </a:txBody>
                  <a:tcPr marL="44750" marR="44750" marT="0" marB="0" anchor="ctr"/>
                </a:tc>
                <a:tc>
                  <a:txBody>
                    <a:bodyPr/>
                    <a:lstStyle/>
                    <a:p>
                      <a:pPr marL="0" marR="0" lvl="0" indent="0" algn="ctr" rtl="0">
                        <a:lnSpc>
                          <a:spcPct val="107000"/>
                        </a:lnSpc>
                        <a:spcBef>
                          <a:spcPts val="0"/>
                        </a:spcBef>
                        <a:spcAft>
                          <a:spcPts val="0"/>
                        </a:spcAft>
                        <a:buClr>
                          <a:srgbClr val="000000"/>
                        </a:buClr>
                        <a:buSzPts val="1200"/>
                        <a:buFont typeface="Arial Narrow"/>
                        <a:buNone/>
                      </a:pPr>
                      <a:r>
                        <a:rPr lang="it-IT" sz="1800" u="none" dirty="0">
                          <a:latin typeface="+mj-lt"/>
                          <a:sym typeface="Arial Narrow"/>
                        </a:rPr>
                        <a:t>2h</a:t>
                      </a:r>
                      <a:endParaRPr sz="2800" dirty="0">
                        <a:latin typeface="+mj-lt"/>
                      </a:endParaRPr>
                    </a:p>
                  </a:txBody>
                  <a:tcPr marL="44750" marR="44750" marT="0" marB="0" anchor="ctr"/>
                </a:tc>
                <a:tc>
                  <a:txBody>
                    <a:bodyPr/>
                    <a:lstStyle/>
                    <a:p>
                      <a:pPr marL="0" marR="0" lvl="0" indent="0" algn="ctr" rtl="0">
                        <a:lnSpc>
                          <a:spcPct val="107000"/>
                        </a:lnSpc>
                        <a:spcBef>
                          <a:spcPts val="0"/>
                        </a:spcBef>
                        <a:spcAft>
                          <a:spcPts val="0"/>
                        </a:spcAft>
                        <a:buClr>
                          <a:srgbClr val="000000"/>
                        </a:buClr>
                        <a:buSzPts val="1200"/>
                        <a:buFont typeface="Arial Narrow"/>
                        <a:buNone/>
                      </a:pPr>
                      <a:r>
                        <a:rPr lang="it-IT" sz="1800" u="none" dirty="0">
                          <a:latin typeface="+mj-lt"/>
                          <a:sym typeface="Arial Narrow"/>
                        </a:rPr>
                        <a:t>1h</a:t>
                      </a:r>
                      <a:endParaRPr sz="2800" dirty="0">
                        <a:latin typeface="+mj-lt"/>
                      </a:endParaRPr>
                    </a:p>
                  </a:txBody>
                  <a:tcPr marL="44750" marR="44750" marT="0" marB="0" anchor="ctr"/>
                </a:tc>
                <a:tc>
                  <a:txBody>
                    <a:bodyPr/>
                    <a:lstStyle/>
                    <a:p>
                      <a:pPr marL="0" marR="0" lvl="0" indent="0" algn="ctr" rtl="0">
                        <a:lnSpc>
                          <a:spcPct val="107000"/>
                        </a:lnSpc>
                        <a:spcBef>
                          <a:spcPts val="0"/>
                        </a:spcBef>
                        <a:spcAft>
                          <a:spcPts val="0"/>
                        </a:spcAft>
                        <a:buClr>
                          <a:srgbClr val="000000"/>
                        </a:buClr>
                        <a:buSzPts val="1200"/>
                        <a:buFont typeface="Arial Narrow"/>
                        <a:buNone/>
                      </a:pPr>
                      <a:r>
                        <a:rPr lang="it-IT" sz="1800" u="none" dirty="0">
                          <a:latin typeface="+mj-lt"/>
                          <a:sym typeface="Arial Narrow"/>
                        </a:rPr>
                        <a:t>2h</a:t>
                      </a:r>
                      <a:endParaRPr sz="2800" dirty="0">
                        <a:latin typeface="+mj-lt"/>
                      </a:endParaRPr>
                    </a:p>
                  </a:txBody>
                  <a:tcPr marL="44750" marR="44750" marT="0" marB="0" anchor="ctr"/>
                </a:tc>
                <a:tc>
                  <a:txBody>
                    <a:bodyPr/>
                    <a:lstStyle/>
                    <a:p>
                      <a:pPr marL="0" marR="0" lvl="0" indent="0" algn="ctr" rtl="0">
                        <a:spcBef>
                          <a:spcPts val="0"/>
                        </a:spcBef>
                        <a:spcAft>
                          <a:spcPts val="0"/>
                        </a:spcAft>
                        <a:buNone/>
                      </a:pPr>
                      <a:endParaRPr sz="2800" dirty="0">
                        <a:solidFill>
                          <a:schemeClr val="dk1"/>
                        </a:solidFill>
                        <a:latin typeface="+mj-lt"/>
                        <a:ea typeface="Libre Baskerville"/>
                        <a:cs typeface="Libre Baskerville"/>
                        <a:sym typeface="Libre Baskerville"/>
                      </a:endParaRPr>
                    </a:p>
                  </a:txBody>
                  <a:tcPr marL="44750" marR="44750" marT="0" marB="0" anchor="ctr"/>
                </a:tc>
                <a:tc>
                  <a:txBody>
                    <a:bodyPr/>
                    <a:lstStyle/>
                    <a:p>
                      <a:pPr marL="0" marR="0" lvl="0" indent="0" algn="ctr" rtl="0">
                        <a:lnSpc>
                          <a:spcPct val="107000"/>
                        </a:lnSpc>
                        <a:spcBef>
                          <a:spcPts val="0"/>
                        </a:spcBef>
                        <a:spcAft>
                          <a:spcPts val="0"/>
                        </a:spcAft>
                        <a:buClr>
                          <a:srgbClr val="000000"/>
                        </a:buClr>
                        <a:buSzPts val="1200"/>
                        <a:buFont typeface="Arial Narrow"/>
                        <a:buNone/>
                      </a:pPr>
                      <a:r>
                        <a:rPr lang="it-IT" sz="1800" u="none" dirty="0">
                          <a:latin typeface="+mj-lt"/>
                          <a:sym typeface="Arial Narrow"/>
                        </a:rPr>
                        <a:t>INFORMATICA-DIRITTO</a:t>
                      </a:r>
                      <a:endParaRPr sz="2800" dirty="0">
                        <a:latin typeface="+mj-lt"/>
                      </a:endParaRPr>
                    </a:p>
                  </a:txBody>
                  <a:tcPr marL="44750" marR="44750" marT="0" marB="0" anchor="ctr"/>
                </a:tc>
                <a:extLst>
                  <a:ext uri="{0D108BD9-81ED-4DB2-BD59-A6C34878D82A}">
                    <a16:rowId xmlns:a16="http://schemas.microsoft.com/office/drawing/2014/main" xmlns="" val="10002"/>
                  </a:ext>
                </a:extLst>
              </a:tr>
              <a:tr h="983155">
                <a:tc>
                  <a:txBody>
                    <a:bodyPr/>
                    <a:lstStyle/>
                    <a:p>
                      <a:pPr marL="0" marR="0" lvl="0" indent="0" algn="ctr" rtl="0">
                        <a:lnSpc>
                          <a:spcPct val="107000"/>
                        </a:lnSpc>
                        <a:spcBef>
                          <a:spcPts val="0"/>
                        </a:spcBef>
                        <a:spcAft>
                          <a:spcPts val="0"/>
                        </a:spcAft>
                        <a:buClr>
                          <a:srgbClr val="000000"/>
                        </a:buClr>
                        <a:buSzPts val="1200"/>
                        <a:buFont typeface="Arial Narrow"/>
                        <a:buNone/>
                      </a:pPr>
                      <a:r>
                        <a:rPr lang="it-IT" sz="1800" b="1" u="none" dirty="0">
                          <a:latin typeface="+mj-lt"/>
                          <a:sym typeface="Arial Narrow"/>
                        </a:rPr>
                        <a:t>AFFIDABILITA’ DELLE FONTI DIGITALI</a:t>
                      </a:r>
                      <a:endParaRPr sz="2800" b="1" dirty="0">
                        <a:latin typeface="+mj-lt"/>
                      </a:endParaRPr>
                    </a:p>
                  </a:txBody>
                  <a:tcPr marL="44750" marR="44750" marT="0" marB="0" anchor="ctr"/>
                </a:tc>
                <a:tc>
                  <a:txBody>
                    <a:bodyPr/>
                    <a:lstStyle/>
                    <a:p>
                      <a:pPr marL="0" marR="0" lvl="0" indent="0" algn="ctr" rtl="0">
                        <a:lnSpc>
                          <a:spcPct val="107000"/>
                        </a:lnSpc>
                        <a:spcBef>
                          <a:spcPts val="0"/>
                        </a:spcBef>
                        <a:spcAft>
                          <a:spcPts val="0"/>
                        </a:spcAft>
                        <a:buClr>
                          <a:srgbClr val="000000"/>
                        </a:buClr>
                        <a:buSzPts val="1200"/>
                        <a:buFont typeface="Arial Narrow"/>
                        <a:buNone/>
                      </a:pPr>
                      <a:r>
                        <a:rPr lang="it-IT" sz="1800" u="none" dirty="0">
                          <a:latin typeface="+mj-lt"/>
                          <a:sym typeface="Arial Narrow"/>
                        </a:rPr>
                        <a:t>1h</a:t>
                      </a:r>
                      <a:endParaRPr sz="2800" dirty="0">
                        <a:latin typeface="+mj-lt"/>
                      </a:endParaRPr>
                    </a:p>
                  </a:txBody>
                  <a:tcPr marL="44750" marR="44750" marT="0" marB="0" anchor="ctr"/>
                </a:tc>
                <a:tc>
                  <a:txBody>
                    <a:bodyPr/>
                    <a:lstStyle/>
                    <a:p>
                      <a:pPr marL="0" marR="0" lvl="0" indent="0" algn="ctr" rtl="0">
                        <a:lnSpc>
                          <a:spcPct val="107000"/>
                        </a:lnSpc>
                        <a:spcBef>
                          <a:spcPts val="0"/>
                        </a:spcBef>
                        <a:spcAft>
                          <a:spcPts val="0"/>
                        </a:spcAft>
                        <a:buClr>
                          <a:srgbClr val="000000"/>
                        </a:buClr>
                        <a:buSzPts val="1200"/>
                        <a:buFont typeface="Arial Narrow"/>
                        <a:buNone/>
                      </a:pPr>
                      <a:r>
                        <a:rPr lang="it-IT" sz="1800" u="none" dirty="0">
                          <a:latin typeface="+mj-lt"/>
                          <a:sym typeface="Arial Narrow"/>
                        </a:rPr>
                        <a:t>1h</a:t>
                      </a:r>
                      <a:endParaRPr sz="2800" dirty="0">
                        <a:latin typeface="+mj-lt"/>
                      </a:endParaRPr>
                    </a:p>
                  </a:txBody>
                  <a:tcPr marL="44750" marR="44750" marT="0" marB="0" anchor="ctr"/>
                </a:tc>
                <a:tc>
                  <a:txBody>
                    <a:bodyPr/>
                    <a:lstStyle/>
                    <a:p>
                      <a:pPr marL="0" marR="0" lvl="0" indent="0" algn="ctr" rtl="0">
                        <a:spcBef>
                          <a:spcPts val="0"/>
                        </a:spcBef>
                        <a:spcAft>
                          <a:spcPts val="0"/>
                        </a:spcAft>
                        <a:buNone/>
                      </a:pPr>
                      <a:endParaRPr sz="2800" dirty="0">
                        <a:solidFill>
                          <a:schemeClr val="dk1"/>
                        </a:solidFill>
                        <a:latin typeface="+mj-lt"/>
                        <a:ea typeface="Libre Baskerville"/>
                        <a:cs typeface="Libre Baskerville"/>
                        <a:sym typeface="Libre Baskerville"/>
                      </a:endParaRPr>
                    </a:p>
                  </a:txBody>
                  <a:tcPr marL="44750" marR="44750" marT="0" marB="0" anchor="ctr"/>
                </a:tc>
                <a:tc>
                  <a:txBody>
                    <a:bodyPr/>
                    <a:lstStyle/>
                    <a:p>
                      <a:pPr marL="0" marR="0" lvl="0" indent="0" algn="ctr" rtl="0">
                        <a:spcBef>
                          <a:spcPts val="0"/>
                        </a:spcBef>
                        <a:spcAft>
                          <a:spcPts val="0"/>
                        </a:spcAft>
                        <a:buNone/>
                      </a:pPr>
                      <a:endParaRPr sz="2800" dirty="0">
                        <a:solidFill>
                          <a:schemeClr val="dk1"/>
                        </a:solidFill>
                        <a:latin typeface="+mj-lt"/>
                        <a:ea typeface="Libre Baskerville"/>
                        <a:cs typeface="Libre Baskerville"/>
                        <a:sym typeface="Libre Baskerville"/>
                      </a:endParaRPr>
                    </a:p>
                  </a:txBody>
                  <a:tcPr marL="44750" marR="44750" marT="0" marB="0" anchor="ctr"/>
                </a:tc>
                <a:tc>
                  <a:txBody>
                    <a:bodyPr/>
                    <a:lstStyle/>
                    <a:p>
                      <a:pPr marL="0" marR="0" lvl="0" indent="0" algn="ctr" rtl="0">
                        <a:lnSpc>
                          <a:spcPct val="107000"/>
                        </a:lnSpc>
                        <a:spcBef>
                          <a:spcPts val="0"/>
                        </a:spcBef>
                        <a:spcAft>
                          <a:spcPts val="0"/>
                        </a:spcAft>
                        <a:buClr>
                          <a:srgbClr val="000000"/>
                        </a:buClr>
                        <a:buSzPts val="1200"/>
                        <a:buFont typeface="Arial Narrow"/>
                        <a:buNone/>
                      </a:pPr>
                      <a:r>
                        <a:rPr lang="it-IT" sz="1800" u="none" dirty="0">
                          <a:latin typeface="+mj-lt"/>
                          <a:sym typeface="Arial Narrow"/>
                        </a:rPr>
                        <a:t> </a:t>
                      </a:r>
                      <a:endParaRPr sz="2800" dirty="0">
                        <a:latin typeface="+mj-lt"/>
                      </a:endParaRPr>
                    </a:p>
                  </a:txBody>
                  <a:tcPr marL="44750" marR="44750" marT="0" marB="0" anchor="ctr"/>
                </a:tc>
                <a:tc>
                  <a:txBody>
                    <a:bodyPr/>
                    <a:lstStyle/>
                    <a:p>
                      <a:pPr marL="0" marR="0" lvl="0" indent="0" algn="ctr" rtl="0">
                        <a:lnSpc>
                          <a:spcPct val="107000"/>
                        </a:lnSpc>
                        <a:spcBef>
                          <a:spcPts val="0"/>
                        </a:spcBef>
                        <a:spcAft>
                          <a:spcPts val="0"/>
                        </a:spcAft>
                        <a:buClr>
                          <a:srgbClr val="000000"/>
                        </a:buClr>
                        <a:buSzPts val="1200"/>
                        <a:buFont typeface="Arial Narrow"/>
                        <a:buNone/>
                      </a:pPr>
                      <a:r>
                        <a:rPr lang="it-IT" sz="1800" u="none" dirty="0">
                          <a:latin typeface="+mj-lt"/>
                          <a:sym typeface="Arial Narrow"/>
                        </a:rPr>
                        <a:t>INFORMATICA</a:t>
                      </a:r>
                      <a:endParaRPr sz="2800" dirty="0">
                        <a:latin typeface="+mj-lt"/>
                      </a:endParaRPr>
                    </a:p>
                  </a:txBody>
                  <a:tcPr marL="44750" marR="44750" marT="0" marB="0" anchor="ctr"/>
                </a:tc>
                <a:extLst>
                  <a:ext uri="{0D108BD9-81ED-4DB2-BD59-A6C34878D82A}">
                    <a16:rowId xmlns:a16="http://schemas.microsoft.com/office/drawing/2014/main" xmlns="" val="10003"/>
                  </a:ext>
                </a:extLst>
              </a:tr>
              <a:tr h="983155">
                <a:tc>
                  <a:txBody>
                    <a:bodyPr/>
                    <a:lstStyle/>
                    <a:p>
                      <a:pPr marL="0" marR="0" lvl="0" indent="0" algn="ctr" rtl="0">
                        <a:lnSpc>
                          <a:spcPct val="107000"/>
                        </a:lnSpc>
                        <a:spcBef>
                          <a:spcPts val="0"/>
                        </a:spcBef>
                        <a:spcAft>
                          <a:spcPts val="0"/>
                        </a:spcAft>
                        <a:buClr>
                          <a:srgbClr val="000000"/>
                        </a:buClr>
                        <a:buSzPts val="1200"/>
                        <a:buFont typeface="Arial Narrow"/>
                        <a:buNone/>
                      </a:pPr>
                      <a:r>
                        <a:rPr lang="it-IT" sz="1800" b="1" u="none" dirty="0">
                          <a:latin typeface="+mj-lt"/>
                          <a:sym typeface="Arial Narrow"/>
                        </a:rPr>
                        <a:t>I PERICOLI DEGLI AMBIENTI DIGITALI</a:t>
                      </a:r>
                      <a:endParaRPr sz="2800" b="1" dirty="0">
                        <a:latin typeface="+mj-lt"/>
                      </a:endParaRPr>
                    </a:p>
                  </a:txBody>
                  <a:tcPr marL="44750" marR="44750" marT="0" marB="0" anchor="ctr"/>
                </a:tc>
                <a:tc>
                  <a:txBody>
                    <a:bodyPr/>
                    <a:lstStyle/>
                    <a:p>
                      <a:pPr marL="0" marR="0" lvl="0" indent="0" algn="ctr" rtl="0">
                        <a:lnSpc>
                          <a:spcPct val="107000"/>
                        </a:lnSpc>
                        <a:spcBef>
                          <a:spcPts val="0"/>
                        </a:spcBef>
                        <a:spcAft>
                          <a:spcPts val="0"/>
                        </a:spcAft>
                        <a:buClr>
                          <a:srgbClr val="000000"/>
                        </a:buClr>
                        <a:buSzPts val="1200"/>
                        <a:buFont typeface="Arial Narrow"/>
                        <a:buNone/>
                      </a:pPr>
                      <a:r>
                        <a:rPr lang="it-IT" sz="1800" u="none" dirty="0">
                          <a:latin typeface="+mj-lt"/>
                          <a:sym typeface="Arial Narrow"/>
                        </a:rPr>
                        <a:t>2h</a:t>
                      </a:r>
                      <a:endParaRPr sz="2800" dirty="0">
                        <a:latin typeface="+mj-lt"/>
                      </a:endParaRPr>
                    </a:p>
                  </a:txBody>
                  <a:tcPr marL="44750" marR="44750" marT="0" marB="0" anchor="ctr"/>
                </a:tc>
                <a:tc>
                  <a:txBody>
                    <a:bodyPr/>
                    <a:lstStyle/>
                    <a:p>
                      <a:pPr marL="0" marR="0" lvl="0" indent="0" algn="ctr" rtl="0">
                        <a:lnSpc>
                          <a:spcPct val="107000"/>
                        </a:lnSpc>
                        <a:spcBef>
                          <a:spcPts val="0"/>
                        </a:spcBef>
                        <a:spcAft>
                          <a:spcPts val="0"/>
                        </a:spcAft>
                        <a:buClr>
                          <a:srgbClr val="000000"/>
                        </a:buClr>
                        <a:buSzPts val="1200"/>
                        <a:buFont typeface="Arial Narrow"/>
                        <a:buNone/>
                      </a:pPr>
                      <a:r>
                        <a:rPr lang="it-IT" sz="1800" u="none" dirty="0">
                          <a:latin typeface="+mj-lt"/>
                          <a:sym typeface="Arial Narrow"/>
                        </a:rPr>
                        <a:t>2h</a:t>
                      </a:r>
                      <a:endParaRPr sz="2800" dirty="0">
                        <a:latin typeface="+mj-lt"/>
                      </a:endParaRPr>
                    </a:p>
                  </a:txBody>
                  <a:tcPr marL="44750" marR="44750" marT="0" marB="0" anchor="ctr"/>
                </a:tc>
                <a:tc>
                  <a:txBody>
                    <a:bodyPr/>
                    <a:lstStyle/>
                    <a:p>
                      <a:pPr marL="0" marR="0" lvl="0" indent="0" algn="ctr" rtl="0">
                        <a:spcBef>
                          <a:spcPts val="0"/>
                        </a:spcBef>
                        <a:spcAft>
                          <a:spcPts val="0"/>
                        </a:spcAft>
                        <a:buNone/>
                      </a:pPr>
                      <a:endParaRPr sz="2800" dirty="0">
                        <a:solidFill>
                          <a:schemeClr val="dk1"/>
                        </a:solidFill>
                        <a:latin typeface="+mj-lt"/>
                        <a:ea typeface="Libre Baskerville"/>
                        <a:cs typeface="Libre Baskerville"/>
                        <a:sym typeface="Libre Baskerville"/>
                      </a:endParaRPr>
                    </a:p>
                  </a:txBody>
                  <a:tcPr marL="44750" marR="44750" marT="0" marB="0" anchor="ctr"/>
                </a:tc>
                <a:tc>
                  <a:txBody>
                    <a:bodyPr/>
                    <a:lstStyle/>
                    <a:p>
                      <a:pPr marL="0" marR="0" lvl="0" indent="0" algn="ctr" rtl="0">
                        <a:lnSpc>
                          <a:spcPct val="107000"/>
                        </a:lnSpc>
                        <a:spcBef>
                          <a:spcPts val="0"/>
                        </a:spcBef>
                        <a:spcAft>
                          <a:spcPts val="0"/>
                        </a:spcAft>
                        <a:buClr>
                          <a:srgbClr val="000000"/>
                        </a:buClr>
                        <a:buSzPts val="1200"/>
                        <a:buFont typeface="Arial Narrow"/>
                        <a:buNone/>
                      </a:pPr>
                      <a:r>
                        <a:rPr lang="it-IT" sz="1800" u="none" dirty="0">
                          <a:latin typeface="+mj-lt"/>
                          <a:sym typeface="Arial Narrow"/>
                        </a:rPr>
                        <a:t>2h</a:t>
                      </a:r>
                      <a:endParaRPr sz="2800" dirty="0">
                        <a:latin typeface="+mj-lt"/>
                      </a:endParaRPr>
                    </a:p>
                  </a:txBody>
                  <a:tcPr marL="44750" marR="44750" marT="0" marB="0" anchor="ctr"/>
                </a:tc>
                <a:tc>
                  <a:txBody>
                    <a:bodyPr/>
                    <a:lstStyle/>
                    <a:p>
                      <a:pPr marL="0" marR="0" lvl="0" indent="0" algn="ctr" rtl="0">
                        <a:lnSpc>
                          <a:spcPct val="107000"/>
                        </a:lnSpc>
                        <a:spcBef>
                          <a:spcPts val="0"/>
                        </a:spcBef>
                        <a:spcAft>
                          <a:spcPts val="0"/>
                        </a:spcAft>
                        <a:buClr>
                          <a:srgbClr val="000000"/>
                        </a:buClr>
                        <a:buSzPts val="1200"/>
                        <a:buFont typeface="Arial Narrow"/>
                        <a:buNone/>
                      </a:pPr>
                      <a:r>
                        <a:rPr lang="it-IT" sz="1800" u="none" dirty="0">
                          <a:latin typeface="+mj-lt"/>
                          <a:sym typeface="Arial Narrow"/>
                        </a:rPr>
                        <a:t>1h </a:t>
                      </a:r>
                      <a:endParaRPr sz="2800" dirty="0">
                        <a:latin typeface="+mj-lt"/>
                      </a:endParaRPr>
                    </a:p>
                    <a:p>
                      <a:pPr marL="0" marR="0" lvl="0" indent="0" algn="ctr" rtl="0">
                        <a:spcBef>
                          <a:spcPts val="800"/>
                        </a:spcBef>
                        <a:spcAft>
                          <a:spcPts val="0"/>
                        </a:spcAft>
                        <a:buNone/>
                      </a:pPr>
                      <a:endParaRPr sz="1800" b="1" i="1" u="none" dirty="0">
                        <a:solidFill>
                          <a:srgbClr val="000000"/>
                        </a:solidFill>
                        <a:latin typeface="+mj-lt"/>
                        <a:ea typeface="Arial Narrow"/>
                        <a:cs typeface="Arial Narrow"/>
                        <a:sym typeface="Arial Narrow"/>
                      </a:endParaRPr>
                    </a:p>
                  </a:txBody>
                  <a:tcPr marL="44750" marR="44750" marT="0" marB="0" anchor="ctr"/>
                </a:tc>
                <a:tc>
                  <a:txBody>
                    <a:bodyPr/>
                    <a:lstStyle/>
                    <a:p>
                      <a:pPr marL="0" marR="0" lvl="0" indent="0" algn="ctr" rtl="0">
                        <a:lnSpc>
                          <a:spcPct val="107000"/>
                        </a:lnSpc>
                        <a:spcBef>
                          <a:spcPts val="0"/>
                        </a:spcBef>
                        <a:spcAft>
                          <a:spcPts val="0"/>
                        </a:spcAft>
                        <a:buClr>
                          <a:srgbClr val="000000"/>
                        </a:buClr>
                        <a:buSzPts val="1200"/>
                        <a:buFont typeface="Arial Narrow"/>
                        <a:buNone/>
                      </a:pPr>
                      <a:r>
                        <a:rPr lang="it-IT" sz="1800" u="none" dirty="0">
                          <a:latin typeface="+mj-lt"/>
                          <a:sym typeface="Arial Narrow"/>
                        </a:rPr>
                        <a:t>INFORMATICA-DIRITTO</a:t>
                      </a:r>
                      <a:endParaRPr sz="2800" dirty="0">
                        <a:latin typeface="+mj-lt"/>
                      </a:endParaRPr>
                    </a:p>
                  </a:txBody>
                  <a:tcPr marL="44750" marR="44750" marT="0" marB="0" anchor="ctr"/>
                </a:tc>
                <a:extLst>
                  <a:ext uri="{0D108BD9-81ED-4DB2-BD59-A6C34878D82A}">
                    <a16:rowId xmlns:a16="http://schemas.microsoft.com/office/drawing/2014/main" xmlns="" val="10004"/>
                  </a:ext>
                </a:extLst>
              </a:tr>
              <a:tr h="983155">
                <a:tc>
                  <a:txBody>
                    <a:bodyPr/>
                    <a:lstStyle/>
                    <a:p>
                      <a:pPr marL="0" marR="0" lvl="0" indent="0" algn="ctr" rtl="0">
                        <a:lnSpc>
                          <a:spcPct val="107000"/>
                        </a:lnSpc>
                        <a:spcBef>
                          <a:spcPts val="0"/>
                        </a:spcBef>
                        <a:spcAft>
                          <a:spcPts val="0"/>
                        </a:spcAft>
                        <a:buClr>
                          <a:srgbClr val="000000"/>
                        </a:buClr>
                        <a:buSzPts val="1200"/>
                        <a:buFont typeface="Arial Narrow"/>
                        <a:buNone/>
                      </a:pPr>
                      <a:r>
                        <a:rPr lang="it-IT" sz="1800" b="1" u="none" dirty="0">
                          <a:latin typeface="+mj-lt"/>
                          <a:sym typeface="Arial Narrow"/>
                        </a:rPr>
                        <a:t>FAKE NEWS E LIBERTA’ DI ESPRESSIONE </a:t>
                      </a:r>
                      <a:endParaRPr sz="2800" b="1" dirty="0">
                        <a:latin typeface="+mj-lt"/>
                      </a:endParaRPr>
                    </a:p>
                  </a:txBody>
                  <a:tcPr marL="44750" marR="44750" marT="0" marB="0" anchor="ctr"/>
                </a:tc>
                <a:tc>
                  <a:txBody>
                    <a:bodyPr/>
                    <a:lstStyle/>
                    <a:p>
                      <a:pPr marL="0" marR="0" lvl="0" indent="0" algn="ctr" rtl="0">
                        <a:lnSpc>
                          <a:spcPct val="107000"/>
                        </a:lnSpc>
                        <a:spcBef>
                          <a:spcPts val="0"/>
                        </a:spcBef>
                        <a:spcAft>
                          <a:spcPts val="0"/>
                        </a:spcAft>
                        <a:buClr>
                          <a:srgbClr val="000000"/>
                        </a:buClr>
                        <a:buSzPts val="1200"/>
                        <a:buFont typeface="Arial Narrow"/>
                        <a:buNone/>
                      </a:pPr>
                      <a:r>
                        <a:rPr lang="it-IT" sz="1800" u="none" dirty="0">
                          <a:latin typeface="+mj-lt"/>
                          <a:sym typeface="Arial Narrow"/>
                        </a:rPr>
                        <a:t>2h</a:t>
                      </a:r>
                      <a:endParaRPr sz="2800" dirty="0">
                        <a:latin typeface="+mj-lt"/>
                      </a:endParaRPr>
                    </a:p>
                  </a:txBody>
                  <a:tcPr marL="44750" marR="44750" marT="0" marB="0" anchor="ctr"/>
                </a:tc>
                <a:tc>
                  <a:txBody>
                    <a:bodyPr/>
                    <a:lstStyle/>
                    <a:p>
                      <a:pPr marL="0" marR="0" lvl="0" indent="0" algn="ctr" rtl="0">
                        <a:lnSpc>
                          <a:spcPct val="107000"/>
                        </a:lnSpc>
                        <a:spcBef>
                          <a:spcPts val="0"/>
                        </a:spcBef>
                        <a:spcAft>
                          <a:spcPts val="0"/>
                        </a:spcAft>
                        <a:buClr>
                          <a:srgbClr val="000000"/>
                        </a:buClr>
                        <a:buSzPts val="1200"/>
                        <a:buFont typeface="Arial Narrow"/>
                        <a:buNone/>
                      </a:pPr>
                      <a:r>
                        <a:rPr lang="it-IT" sz="1800" u="none" dirty="0">
                          <a:latin typeface="+mj-lt"/>
                          <a:sym typeface="Arial Narrow"/>
                        </a:rPr>
                        <a:t>2h</a:t>
                      </a:r>
                      <a:endParaRPr sz="2800" dirty="0">
                        <a:latin typeface="+mj-lt"/>
                      </a:endParaRPr>
                    </a:p>
                  </a:txBody>
                  <a:tcPr marL="44750" marR="44750" marT="0" marB="0" anchor="ctr"/>
                </a:tc>
                <a:tc>
                  <a:txBody>
                    <a:bodyPr/>
                    <a:lstStyle/>
                    <a:p>
                      <a:pPr marL="0" marR="0" lvl="0" indent="0" algn="ctr" rtl="0">
                        <a:lnSpc>
                          <a:spcPct val="107000"/>
                        </a:lnSpc>
                        <a:spcBef>
                          <a:spcPts val="0"/>
                        </a:spcBef>
                        <a:spcAft>
                          <a:spcPts val="0"/>
                        </a:spcAft>
                        <a:buClr>
                          <a:srgbClr val="000000"/>
                        </a:buClr>
                        <a:buSzPts val="1200"/>
                        <a:buFont typeface="Arial Narrow"/>
                        <a:buNone/>
                      </a:pPr>
                      <a:r>
                        <a:rPr lang="it-IT" sz="1800" u="none" dirty="0">
                          <a:latin typeface="+mj-lt"/>
                          <a:sym typeface="Arial Narrow"/>
                        </a:rPr>
                        <a:t>3h</a:t>
                      </a:r>
                      <a:endParaRPr sz="2800" dirty="0">
                        <a:latin typeface="+mj-lt"/>
                      </a:endParaRPr>
                    </a:p>
                  </a:txBody>
                  <a:tcPr marL="44750" marR="44750" marT="0" marB="0" anchor="ctr"/>
                </a:tc>
                <a:tc>
                  <a:txBody>
                    <a:bodyPr/>
                    <a:lstStyle/>
                    <a:p>
                      <a:pPr marL="0" marR="0" lvl="0" indent="0" algn="ctr" rtl="0">
                        <a:lnSpc>
                          <a:spcPct val="107000"/>
                        </a:lnSpc>
                        <a:spcBef>
                          <a:spcPts val="0"/>
                        </a:spcBef>
                        <a:spcAft>
                          <a:spcPts val="0"/>
                        </a:spcAft>
                        <a:buClr>
                          <a:srgbClr val="000000"/>
                        </a:buClr>
                        <a:buSzPts val="1200"/>
                        <a:buFont typeface="Arial Narrow"/>
                        <a:buNone/>
                      </a:pPr>
                      <a:r>
                        <a:rPr lang="it-IT" sz="1800" u="none" dirty="0">
                          <a:latin typeface="+mj-lt"/>
                          <a:sym typeface="Arial Narrow"/>
                        </a:rPr>
                        <a:t>3h</a:t>
                      </a:r>
                      <a:endParaRPr sz="2800" dirty="0">
                        <a:latin typeface="+mj-lt"/>
                      </a:endParaRPr>
                    </a:p>
                  </a:txBody>
                  <a:tcPr marL="44750" marR="44750" marT="0" marB="0" anchor="ctr"/>
                </a:tc>
                <a:tc>
                  <a:txBody>
                    <a:bodyPr/>
                    <a:lstStyle/>
                    <a:p>
                      <a:pPr marL="0" marR="0" lvl="0" indent="0" algn="ctr" rtl="0">
                        <a:lnSpc>
                          <a:spcPct val="107000"/>
                        </a:lnSpc>
                        <a:spcBef>
                          <a:spcPts val="0"/>
                        </a:spcBef>
                        <a:spcAft>
                          <a:spcPts val="0"/>
                        </a:spcAft>
                        <a:buClr>
                          <a:srgbClr val="000000"/>
                        </a:buClr>
                        <a:buSzPts val="1200"/>
                        <a:buFont typeface="Arial Narrow"/>
                        <a:buNone/>
                      </a:pPr>
                      <a:r>
                        <a:rPr lang="it-IT" sz="1800" u="none" dirty="0">
                          <a:latin typeface="+mj-lt"/>
                          <a:sym typeface="Arial Narrow"/>
                        </a:rPr>
                        <a:t>2 h</a:t>
                      </a:r>
                      <a:endParaRPr sz="2800" dirty="0">
                        <a:latin typeface="+mj-lt"/>
                      </a:endParaRPr>
                    </a:p>
                  </a:txBody>
                  <a:tcPr marL="44750" marR="44750" marT="0" marB="0" anchor="ctr"/>
                </a:tc>
                <a:tc>
                  <a:txBody>
                    <a:bodyPr/>
                    <a:lstStyle/>
                    <a:p>
                      <a:pPr marL="0" marR="0" lvl="0" indent="0" algn="ctr" rtl="0">
                        <a:lnSpc>
                          <a:spcPct val="107000"/>
                        </a:lnSpc>
                        <a:spcBef>
                          <a:spcPts val="0"/>
                        </a:spcBef>
                        <a:spcAft>
                          <a:spcPts val="0"/>
                        </a:spcAft>
                        <a:buClr>
                          <a:srgbClr val="000000"/>
                        </a:buClr>
                        <a:buSzPts val="1200"/>
                        <a:buFont typeface="Arial Narrow"/>
                        <a:buNone/>
                      </a:pPr>
                      <a:r>
                        <a:rPr lang="it-IT" sz="1800" u="none" dirty="0">
                          <a:latin typeface="+mj-lt"/>
                          <a:sym typeface="Arial Narrow"/>
                        </a:rPr>
                        <a:t>ITALIANO- RELIGIONE/ATTIVITA’ ALTERNATIVA</a:t>
                      </a:r>
                      <a:endParaRPr sz="2800" dirty="0">
                        <a:latin typeface="+mj-lt"/>
                      </a:endParaRPr>
                    </a:p>
                  </a:txBody>
                  <a:tcPr marL="44750" marR="44750" marT="0" marB="0" anchor="ct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0446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it-IT" dirty="0">
                <a:sym typeface="Libre Baskerville"/>
              </a:rPr>
              <a:t>DISPOSIZIONI GENERALI</a:t>
            </a:r>
            <a:endParaRPr lang="it-IT" dirty="0"/>
          </a:p>
        </p:txBody>
      </p:sp>
      <p:sp>
        <p:nvSpPr>
          <p:cNvPr id="3" name="Content Placeholder 2"/>
          <p:cNvSpPr>
            <a:spLocks noGrp="1"/>
          </p:cNvSpPr>
          <p:nvPr>
            <p:ph sz="quarter" idx="1"/>
          </p:nvPr>
        </p:nvSpPr>
        <p:spPr/>
        <p:txBody>
          <a:bodyPr>
            <a:normAutofit fontScale="77500" lnSpcReduction="20000"/>
          </a:bodyPr>
          <a:lstStyle/>
          <a:p>
            <a:pPr marL="0" lvl="0" indent="0">
              <a:lnSpc>
                <a:spcPct val="150000"/>
              </a:lnSpc>
              <a:spcBef>
                <a:spcPts val="0"/>
              </a:spcBef>
              <a:buClr>
                <a:schemeClr val="dk1"/>
              </a:buClr>
              <a:buSzPts val="1600"/>
              <a:buNone/>
            </a:pPr>
            <a:r>
              <a:rPr lang="it-IT" b="1" dirty="0">
                <a:latin typeface="+mj-lt"/>
                <a:sym typeface="Arial"/>
              </a:rPr>
              <a:t>INSEGNAMENTO TRASVERSALE - CONTITOLARITA’ </a:t>
            </a:r>
            <a:endParaRPr lang="it-IT" b="1" dirty="0">
              <a:latin typeface="+mj-lt"/>
            </a:endParaRPr>
          </a:p>
          <a:p>
            <a:pPr marL="0" lvl="0" indent="0">
              <a:lnSpc>
                <a:spcPct val="150000"/>
              </a:lnSpc>
              <a:spcBef>
                <a:spcPts val="0"/>
              </a:spcBef>
              <a:buClr>
                <a:srgbClr val="00B050"/>
              </a:buClr>
              <a:buSzPts val="1600"/>
              <a:buNone/>
            </a:pPr>
            <a:r>
              <a:rPr lang="it-IT" dirty="0">
                <a:latin typeface="+mj-lt"/>
                <a:sym typeface="Titillium Web"/>
              </a:rPr>
              <a:t>La scelta della trasversalità di questo nuovo insegnamento risponde alla necessità di perseguire una pluralità di obiettivi di apprendimento e di competenze non ascrivibili a una singola disciplina.</a:t>
            </a:r>
            <a:endParaRPr lang="it-IT" dirty="0">
              <a:latin typeface="+mj-lt"/>
              <a:sym typeface="Arial"/>
            </a:endParaRPr>
          </a:p>
          <a:p>
            <a:pPr marL="0" lvl="0" indent="0">
              <a:lnSpc>
                <a:spcPct val="150000"/>
              </a:lnSpc>
              <a:spcBef>
                <a:spcPts val="0"/>
              </a:spcBef>
              <a:buClr>
                <a:schemeClr val="dk1"/>
              </a:buClr>
              <a:buSzPts val="1600"/>
              <a:buNone/>
            </a:pPr>
            <a:r>
              <a:rPr lang="it-IT" b="1" dirty="0">
                <a:latin typeface="+mj-lt"/>
                <a:sym typeface="Arial"/>
              </a:rPr>
              <a:t>DOCENTE CON COMPITI DI COORDINAMENTO </a:t>
            </a:r>
          </a:p>
          <a:p>
            <a:pPr marL="0" lvl="0" indent="0">
              <a:lnSpc>
                <a:spcPct val="150000"/>
              </a:lnSpc>
              <a:spcBef>
                <a:spcPts val="0"/>
              </a:spcBef>
              <a:buClr>
                <a:schemeClr val="dk1"/>
              </a:buClr>
              <a:buSzPts val="1600"/>
              <a:buNone/>
            </a:pPr>
            <a:r>
              <a:rPr lang="it-IT" dirty="0">
                <a:latin typeface="+mj-lt"/>
              </a:rPr>
              <a:t>dell’insegnamento</a:t>
            </a:r>
            <a:r>
              <a:rPr lang="it-IT" dirty="0">
                <a:latin typeface="+mj-lt"/>
                <a:sym typeface="Arial"/>
              </a:rPr>
              <a:t>, in sede di scrutinio,</a:t>
            </a:r>
            <a:r>
              <a:rPr lang="it-IT" dirty="0">
                <a:latin typeface="+mj-lt"/>
              </a:rPr>
              <a:t> </a:t>
            </a:r>
            <a:r>
              <a:rPr lang="it-IT" dirty="0">
                <a:latin typeface="+mj-lt"/>
                <a:sym typeface="Arial"/>
              </a:rPr>
              <a:t>formula la proposta di voto dopo aver acquisito elementi conoscitivi dai docenti a cui è affidato l’insegnamento </a:t>
            </a:r>
            <a:r>
              <a:rPr lang="it-IT" b="1" dirty="0" smtClean="0">
                <a:latin typeface="+mj-lt"/>
                <a:sym typeface="Arial"/>
              </a:rPr>
              <a:t>33 </a:t>
            </a:r>
            <a:r>
              <a:rPr lang="it-IT" b="1" dirty="0">
                <a:latin typeface="+mj-lt"/>
                <a:sym typeface="Arial"/>
              </a:rPr>
              <a:t>ORE </a:t>
            </a:r>
            <a:r>
              <a:rPr lang="it-IT" b="1" dirty="0">
                <a:latin typeface="+mj-lt"/>
              </a:rPr>
              <a:t>ANNUE</a:t>
            </a:r>
            <a:r>
              <a:rPr lang="it-IT" b="1" dirty="0">
                <a:latin typeface="+mj-lt"/>
                <a:sym typeface="Arial"/>
              </a:rPr>
              <a:t> </a:t>
            </a:r>
            <a:r>
              <a:rPr lang="it-IT" dirty="0">
                <a:latin typeface="+mj-lt"/>
                <a:sym typeface="Arial"/>
              </a:rPr>
              <a:t>da ricavare all’interno dei quadri orari ordinamentali </a:t>
            </a:r>
            <a:r>
              <a:rPr lang="it-IT" dirty="0" smtClean="0">
                <a:latin typeface="+mj-lt"/>
                <a:sym typeface="Arial"/>
              </a:rPr>
              <a:t>vigenti</a:t>
            </a:r>
          </a:p>
          <a:p>
            <a:pPr marL="0" lvl="0" indent="0">
              <a:lnSpc>
                <a:spcPct val="150000"/>
              </a:lnSpc>
              <a:spcBef>
                <a:spcPts val="0"/>
              </a:spcBef>
              <a:buClr>
                <a:schemeClr val="dk1"/>
              </a:buClr>
              <a:buSzPts val="1600"/>
              <a:buNone/>
            </a:pPr>
            <a:r>
              <a:rPr lang="it-IT" b="1" dirty="0" smtClean="0">
                <a:latin typeface="+mj-lt"/>
                <a:sym typeface="Arial"/>
              </a:rPr>
              <a:t>VOTO </a:t>
            </a:r>
            <a:r>
              <a:rPr lang="it-IT" b="1" dirty="0">
                <a:latin typeface="+mj-lt"/>
                <a:sym typeface="Arial"/>
              </a:rPr>
              <a:t>IN DECIMI </a:t>
            </a:r>
            <a:r>
              <a:rPr lang="it-IT" dirty="0">
                <a:latin typeface="+mj-lt"/>
                <a:sym typeface="Arial"/>
              </a:rPr>
              <a:t>valido per la media scolastica</a:t>
            </a:r>
          </a:p>
          <a:p>
            <a:endParaRPr lang="it-IT" dirty="0"/>
          </a:p>
        </p:txBody>
      </p:sp>
    </p:spTree>
    <p:extLst>
      <p:ext uri="{BB962C8B-B14F-4D97-AF65-F5344CB8AC3E}">
        <p14:creationId xmlns:p14="http://schemas.microsoft.com/office/powerpoint/2010/main" val="28995804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sym typeface="Libre Baskerville"/>
              </a:rPr>
              <a:t>ARTICOLAZIONE </a:t>
            </a:r>
            <a:endParaRPr lang="it-IT" dirty="0"/>
          </a:p>
        </p:txBody>
      </p:sp>
      <p:sp>
        <p:nvSpPr>
          <p:cNvPr id="3" name="Content Placeholder 2"/>
          <p:cNvSpPr>
            <a:spLocks noGrp="1"/>
          </p:cNvSpPr>
          <p:nvPr>
            <p:ph sz="quarter" idx="1"/>
          </p:nvPr>
        </p:nvSpPr>
        <p:spPr/>
        <p:txBody>
          <a:bodyPr>
            <a:normAutofit fontScale="92500"/>
          </a:bodyPr>
          <a:lstStyle/>
          <a:p>
            <a:pPr algn="just">
              <a:spcBef>
                <a:spcPts val="500"/>
              </a:spcBef>
            </a:pPr>
            <a:r>
              <a:rPr lang="it-IT" sz="2200" dirty="0" smtClean="0">
                <a:latin typeface="+mj-lt"/>
                <a:sym typeface="Libre Baskerville"/>
              </a:rPr>
              <a:t>All’interno </a:t>
            </a:r>
            <a:r>
              <a:rPr lang="it-IT" sz="2200" dirty="0">
                <a:latin typeface="+mj-lt"/>
                <a:sym typeface="Libre Baskerville"/>
              </a:rPr>
              <a:t>di ogni Consiglio di classe si sceglie di sviluppare un argomento dalla tematica proposta per annualità.</a:t>
            </a:r>
            <a:endParaRPr lang="it-IT" sz="2200" dirty="0">
              <a:latin typeface="+mj-lt"/>
            </a:endParaRPr>
          </a:p>
          <a:p>
            <a:pPr algn="just">
              <a:spcBef>
                <a:spcPts val="500"/>
              </a:spcBef>
              <a:buSzPts val="1360"/>
            </a:pPr>
            <a:r>
              <a:rPr lang="it-IT" sz="2200" dirty="0">
                <a:latin typeface="+mj-lt"/>
                <a:sym typeface="Libre Baskerville"/>
              </a:rPr>
              <a:t>I docenti individuati approfondiranno nella loro materia l’argomento condiviso dando unitarietà alla programmazione e sceglieranno in quale quadrimestre operare.</a:t>
            </a:r>
            <a:endParaRPr lang="it-IT" sz="2200" dirty="0">
              <a:latin typeface="+mj-lt"/>
            </a:endParaRPr>
          </a:p>
          <a:p>
            <a:pPr algn="just">
              <a:spcBef>
                <a:spcPts val="500"/>
              </a:spcBef>
              <a:buSzPts val="1360"/>
            </a:pPr>
            <a:r>
              <a:rPr lang="it-IT" sz="2200" dirty="0">
                <a:latin typeface="+mj-lt"/>
                <a:sym typeface="Libre Baskerville"/>
              </a:rPr>
              <a:t>Il coordinatore di Educazione Civica </a:t>
            </a:r>
            <a:r>
              <a:rPr lang="it-IT" sz="2200" dirty="0">
                <a:latin typeface="+mj-lt"/>
              </a:rPr>
              <a:t>condivide </a:t>
            </a:r>
            <a:r>
              <a:rPr lang="it-IT" sz="2200" dirty="0">
                <a:latin typeface="+mj-lt"/>
                <a:sym typeface="Libre Baskerville"/>
              </a:rPr>
              <a:t>la scheda di programmazione che va compilata - nei primi consigli di classe di ottobre</a:t>
            </a:r>
            <a:r>
              <a:rPr lang="it-IT" sz="2200" dirty="0">
                <a:latin typeface="+mj-lt"/>
              </a:rPr>
              <a:t>/novembre-da ogni docente coinvolto, indicando:</a:t>
            </a:r>
            <a:r>
              <a:rPr lang="it-IT" sz="2200" dirty="0">
                <a:latin typeface="+mj-lt"/>
                <a:sym typeface="Libre Baskerville"/>
              </a:rPr>
              <a:t> la materia e l’argomento trattato, il periodo (primo e secondo quadrimestre), e le ore.</a:t>
            </a:r>
            <a:endParaRPr lang="it-IT" sz="2200" dirty="0">
              <a:latin typeface="+mj-lt"/>
            </a:endParaRPr>
          </a:p>
          <a:p>
            <a:pPr algn="just">
              <a:spcBef>
                <a:spcPts val="500"/>
              </a:spcBef>
              <a:buSzPts val="1360"/>
            </a:pPr>
            <a:r>
              <a:rPr lang="it-IT" sz="2200" dirty="0">
                <a:latin typeface="+mj-lt"/>
                <a:sym typeface="Libre Baskerville"/>
              </a:rPr>
              <a:t> I docenti  quando svolgono l’argomento lasceranno traccia nel Registro </a:t>
            </a:r>
            <a:r>
              <a:rPr lang="it-IT" sz="2200" dirty="0" smtClean="0">
                <a:latin typeface="+mj-lt"/>
                <a:sym typeface="Libre Baskerville"/>
              </a:rPr>
              <a:t>elettronico</a:t>
            </a:r>
            <a:r>
              <a:rPr lang="it-IT" sz="2200" dirty="0" smtClean="0">
                <a:latin typeface="+mj-lt"/>
              </a:rPr>
              <a:t>:</a:t>
            </a:r>
            <a:r>
              <a:rPr lang="it-IT" sz="2200" dirty="0" smtClean="0">
                <a:latin typeface="+mj-lt"/>
                <a:sym typeface="Libre Baskerville"/>
              </a:rPr>
              <a:t> «Educazione </a:t>
            </a:r>
            <a:r>
              <a:rPr lang="it-IT" sz="2200" dirty="0">
                <a:latin typeface="+mj-lt"/>
                <a:sym typeface="Libre Baskerville"/>
              </a:rPr>
              <a:t>civica: tema generale e </a:t>
            </a:r>
            <a:r>
              <a:rPr lang="it-IT" sz="2200" dirty="0" smtClean="0">
                <a:latin typeface="+mj-lt"/>
                <a:sym typeface="Libre Baskerville"/>
              </a:rPr>
              <a:t>argomento».</a:t>
            </a:r>
            <a:endParaRPr lang="it-IT" sz="2200" dirty="0">
              <a:latin typeface="+mj-lt"/>
            </a:endParaRPr>
          </a:p>
          <a:p>
            <a:pPr algn="just">
              <a:spcBef>
                <a:spcPts val="500"/>
              </a:spcBef>
              <a:buSzPts val="1360"/>
            </a:pPr>
            <a:r>
              <a:rPr lang="it-IT" sz="2200" dirty="0">
                <a:latin typeface="+mj-lt"/>
                <a:sym typeface="Libre Baskerville"/>
              </a:rPr>
              <a:t> La valutazione viene registrata come voto di educazione civica. </a:t>
            </a:r>
            <a:endParaRPr lang="it-IT" sz="2200" dirty="0">
              <a:latin typeface="+mj-lt"/>
            </a:endParaRPr>
          </a:p>
          <a:p>
            <a:endParaRPr lang="it-IT" dirty="0"/>
          </a:p>
        </p:txBody>
      </p:sp>
    </p:spTree>
    <p:extLst>
      <p:ext uri="{BB962C8B-B14F-4D97-AF65-F5344CB8AC3E}">
        <p14:creationId xmlns:p14="http://schemas.microsoft.com/office/powerpoint/2010/main" val="178359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it-IT" sz="1800" dirty="0"/>
              <a:t>FAC SIMILE SCHEDA DI PROGRAMMAZIONE E PROGETTAZIONE</a:t>
            </a:r>
            <a:br>
              <a:rPr lang="it-IT" sz="1800" dirty="0"/>
            </a:br>
            <a:r>
              <a:rPr lang="it-IT" sz="1800" dirty="0"/>
              <a:t>TITOLO </a:t>
            </a:r>
          </a:p>
        </p:txBody>
      </p:sp>
      <p:graphicFrame>
        <p:nvGraphicFramePr>
          <p:cNvPr id="4" name="Table 3"/>
          <p:cNvGraphicFramePr>
            <a:graphicFrameLocks noGrp="1"/>
          </p:cNvGraphicFramePr>
          <p:nvPr>
            <p:extLst>
              <p:ext uri="{D42A27DB-BD31-4B8C-83A1-F6EECF244321}">
                <p14:modId xmlns:p14="http://schemas.microsoft.com/office/powerpoint/2010/main" val="422921670"/>
              </p:ext>
            </p:extLst>
          </p:nvPr>
        </p:nvGraphicFramePr>
        <p:xfrm>
          <a:off x="457200" y="1340763"/>
          <a:ext cx="8229599" cy="4824540"/>
        </p:xfrm>
        <a:graphic>
          <a:graphicData uri="http://schemas.openxmlformats.org/drawingml/2006/table">
            <a:tbl>
              <a:tblPr>
                <a:tableStyleId>{5C22544A-7EE6-4342-B048-85BDC9FD1C3A}</a:tableStyleId>
              </a:tblPr>
              <a:tblGrid>
                <a:gridCol w="1944286"/>
                <a:gridCol w="1824824"/>
                <a:gridCol w="3000399"/>
                <a:gridCol w="1460090"/>
              </a:tblGrid>
              <a:tr h="536060">
                <a:tc>
                  <a:txBody>
                    <a:bodyPr/>
                    <a:lstStyle/>
                    <a:p>
                      <a:pPr algn="ctr">
                        <a:lnSpc>
                          <a:spcPct val="115000"/>
                        </a:lnSpc>
                        <a:spcAft>
                          <a:spcPts val="0"/>
                        </a:spcAft>
                      </a:pPr>
                      <a:r>
                        <a:rPr lang="it-IT" sz="1100" dirty="0">
                          <a:effectLst/>
                        </a:rPr>
                        <a:t>Disciplina</a:t>
                      </a:r>
                      <a:endParaRPr lang="it-IT" sz="1000" dirty="0">
                        <a:effectLst/>
                        <a:latin typeface="Calibri"/>
                        <a:ea typeface="Calibri"/>
                        <a:cs typeface="Times New Roman"/>
                      </a:endParaRPr>
                    </a:p>
                  </a:txBody>
                  <a:tcPr marL="62328" marR="62328" marT="0" marB="0" anchor="ctr"/>
                </a:tc>
                <a:tc>
                  <a:txBody>
                    <a:bodyPr/>
                    <a:lstStyle/>
                    <a:p>
                      <a:pPr algn="ctr">
                        <a:lnSpc>
                          <a:spcPct val="115000"/>
                        </a:lnSpc>
                        <a:spcAft>
                          <a:spcPts val="0"/>
                        </a:spcAft>
                      </a:pPr>
                      <a:r>
                        <a:rPr lang="it-IT" sz="1100">
                          <a:effectLst/>
                        </a:rPr>
                        <a:t>Argomento sviluppato</a:t>
                      </a:r>
                      <a:endParaRPr lang="it-IT" sz="1000">
                        <a:effectLst/>
                      </a:endParaRPr>
                    </a:p>
                    <a:p>
                      <a:pPr algn="ctr">
                        <a:lnSpc>
                          <a:spcPct val="115000"/>
                        </a:lnSpc>
                        <a:spcAft>
                          <a:spcPts val="0"/>
                        </a:spcAft>
                      </a:pPr>
                      <a:r>
                        <a:rPr lang="it-IT" sz="1100">
                          <a:effectLst/>
                        </a:rPr>
                        <a:t>nel  I quadrimestre</a:t>
                      </a:r>
                      <a:endParaRPr lang="it-IT" sz="1000">
                        <a:effectLst/>
                        <a:latin typeface="Calibri"/>
                        <a:ea typeface="Calibri"/>
                        <a:cs typeface="Times New Roman"/>
                      </a:endParaRPr>
                    </a:p>
                  </a:txBody>
                  <a:tcPr marL="62328" marR="62328" marT="0" marB="0" anchor="ctr"/>
                </a:tc>
                <a:tc>
                  <a:txBody>
                    <a:bodyPr/>
                    <a:lstStyle/>
                    <a:p>
                      <a:pPr algn="ctr">
                        <a:lnSpc>
                          <a:spcPct val="115000"/>
                        </a:lnSpc>
                        <a:spcAft>
                          <a:spcPts val="0"/>
                        </a:spcAft>
                      </a:pPr>
                      <a:r>
                        <a:rPr lang="it-IT" sz="1100">
                          <a:effectLst/>
                        </a:rPr>
                        <a:t>Argomento sviluppato</a:t>
                      </a:r>
                      <a:endParaRPr lang="it-IT" sz="1000">
                        <a:effectLst/>
                      </a:endParaRPr>
                    </a:p>
                    <a:p>
                      <a:pPr algn="ctr">
                        <a:lnSpc>
                          <a:spcPct val="115000"/>
                        </a:lnSpc>
                        <a:spcAft>
                          <a:spcPts val="0"/>
                        </a:spcAft>
                      </a:pPr>
                      <a:r>
                        <a:rPr lang="it-IT" sz="1100">
                          <a:effectLst/>
                        </a:rPr>
                        <a:t>nel  II quadrimestre</a:t>
                      </a:r>
                      <a:endParaRPr lang="it-IT" sz="1000">
                        <a:effectLst/>
                        <a:latin typeface="Calibri"/>
                        <a:ea typeface="Calibri"/>
                        <a:cs typeface="Times New Roman"/>
                      </a:endParaRPr>
                    </a:p>
                  </a:txBody>
                  <a:tcPr marL="62328" marR="62328" marT="0" marB="0" anchor="ctr"/>
                </a:tc>
                <a:tc>
                  <a:txBody>
                    <a:bodyPr/>
                    <a:lstStyle/>
                    <a:p>
                      <a:pPr algn="ctr">
                        <a:lnSpc>
                          <a:spcPct val="115000"/>
                        </a:lnSpc>
                        <a:spcAft>
                          <a:spcPts val="0"/>
                        </a:spcAft>
                      </a:pPr>
                      <a:r>
                        <a:rPr lang="it-IT" sz="1100">
                          <a:effectLst/>
                        </a:rPr>
                        <a:t>Ore assegnate</a:t>
                      </a:r>
                      <a:endParaRPr lang="it-IT" sz="1000">
                        <a:effectLst/>
                        <a:latin typeface="Calibri"/>
                        <a:ea typeface="Calibri"/>
                        <a:cs typeface="Times New Roman"/>
                      </a:endParaRPr>
                    </a:p>
                  </a:txBody>
                  <a:tcPr marL="62328" marR="62328" marT="0" marB="0" anchor="ctr"/>
                </a:tc>
              </a:tr>
              <a:tr h="268030">
                <a:tc>
                  <a:txBody>
                    <a:bodyPr/>
                    <a:lstStyle/>
                    <a:p>
                      <a:pPr algn="ctr">
                        <a:lnSpc>
                          <a:spcPct val="115000"/>
                        </a:lnSpc>
                        <a:spcAft>
                          <a:spcPts val="0"/>
                        </a:spcAft>
                      </a:pPr>
                      <a:r>
                        <a:rPr lang="it-IT" sz="1100">
                          <a:effectLst/>
                        </a:rPr>
                        <a:t>DIRITTO/ECONOMIA</a:t>
                      </a:r>
                      <a:endParaRPr lang="it-IT" sz="1000">
                        <a:effectLst/>
                        <a:latin typeface="Calibri"/>
                        <a:ea typeface="Calibri"/>
                        <a:cs typeface="Times New Roman"/>
                      </a:endParaRPr>
                    </a:p>
                  </a:txBody>
                  <a:tcPr marL="62328" marR="62328" marT="0" marB="0" anchor="ctr"/>
                </a:tc>
                <a:tc>
                  <a:txBody>
                    <a:bodyPr/>
                    <a:lstStyle/>
                    <a:p>
                      <a:endParaRPr lang="it-IT" sz="1000">
                        <a:effectLst/>
                        <a:latin typeface="Calibri"/>
                        <a:cs typeface="Times New Roman"/>
                      </a:endParaRPr>
                    </a:p>
                  </a:txBody>
                  <a:tcPr marL="62328" marR="62328" marT="0" marB="0" anchor="ctr"/>
                </a:tc>
                <a:tc>
                  <a:txBody>
                    <a:bodyPr/>
                    <a:lstStyle/>
                    <a:p>
                      <a:endParaRPr lang="it-IT" sz="1000">
                        <a:effectLst/>
                        <a:latin typeface="Calibri"/>
                        <a:cs typeface="Times New Roman"/>
                      </a:endParaRPr>
                    </a:p>
                  </a:txBody>
                  <a:tcPr marL="62328" marR="62328" marT="0" marB="0" anchor="ctr"/>
                </a:tc>
                <a:tc>
                  <a:txBody>
                    <a:bodyPr/>
                    <a:lstStyle/>
                    <a:p>
                      <a:endParaRPr lang="it-IT" sz="1000">
                        <a:effectLst/>
                        <a:latin typeface="Calibri"/>
                        <a:cs typeface="Times New Roman"/>
                      </a:endParaRPr>
                    </a:p>
                  </a:txBody>
                  <a:tcPr marL="62328" marR="62328" marT="0" marB="0" anchor="ctr"/>
                </a:tc>
              </a:tr>
              <a:tr h="268030">
                <a:tc>
                  <a:txBody>
                    <a:bodyPr/>
                    <a:lstStyle/>
                    <a:p>
                      <a:pPr algn="ctr">
                        <a:lnSpc>
                          <a:spcPct val="115000"/>
                        </a:lnSpc>
                        <a:spcAft>
                          <a:spcPts val="0"/>
                        </a:spcAft>
                      </a:pPr>
                      <a:r>
                        <a:rPr lang="it-IT" sz="1100">
                          <a:effectLst/>
                        </a:rPr>
                        <a:t>IGIENE</a:t>
                      </a:r>
                      <a:endParaRPr lang="it-IT" sz="1000">
                        <a:effectLst/>
                        <a:latin typeface="Calibri"/>
                        <a:ea typeface="Calibri"/>
                        <a:cs typeface="Times New Roman"/>
                      </a:endParaRPr>
                    </a:p>
                  </a:txBody>
                  <a:tcPr marL="62328" marR="62328" marT="0" marB="0" anchor="ctr"/>
                </a:tc>
                <a:tc>
                  <a:txBody>
                    <a:bodyPr/>
                    <a:lstStyle/>
                    <a:p>
                      <a:endParaRPr lang="it-IT" sz="1000">
                        <a:effectLst/>
                        <a:latin typeface="Calibri"/>
                        <a:cs typeface="Times New Roman"/>
                      </a:endParaRPr>
                    </a:p>
                  </a:txBody>
                  <a:tcPr marL="62328" marR="62328" marT="0" marB="0" anchor="ctr"/>
                </a:tc>
                <a:tc>
                  <a:txBody>
                    <a:bodyPr/>
                    <a:lstStyle/>
                    <a:p>
                      <a:endParaRPr lang="it-IT" sz="1000">
                        <a:effectLst/>
                        <a:latin typeface="Calibri"/>
                        <a:cs typeface="Times New Roman"/>
                      </a:endParaRPr>
                    </a:p>
                  </a:txBody>
                  <a:tcPr marL="62328" marR="62328" marT="0" marB="0" anchor="ctr"/>
                </a:tc>
                <a:tc>
                  <a:txBody>
                    <a:bodyPr/>
                    <a:lstStyle/>
                    <a:p>
                      <a:endParaRPr lang="it-IT" sz="1000">
                        <a:effectLst/>
                        <a:latin typeface="Calibri"/>
                        <a:cs typeface="Times New Roman"/>
                      </a:endParaRPr>
                    </a:p>
                  </a:txBody>
                  <a:tcPr marL="62328" marR="62328" marT="0" marB="0" anchor="ctr"/>
                </a:tc>
              </a:tr>
              <a:tr h="268030">
                <a:tc>
                  <a:txBody>
                    <a:bodyPr/>
                    <a:lstStyle/>
                    <a:p>
                      <a:pPr algn="ctr">
                        <a:lnSpc>
                          <a:spcPct val="115000"/>
                        </a:lnSpc>
                        <a:spcAft>
                          <a:spcPts val="0"/>
                        </a:spcAft>
                      </a:pPr>
                      <a:r>
                        <a:rPr lang="it-IT" sz="1100">
                          <a:effectLst/>
                        </a:rPr>
                        <a:t>ITALIANO</a:t>
                      </a:r>
                      <a:endParaRPr lang="it-IT" sz="1000">
                        <a:effectLst/>
                        <a:latin typeface="Calibri"/>
                        <a:ea typeface="Calibri"/>
                        <a:cs typeface="Times New Roman"/>
                      </a:endParaRPr>
                    </a:p>
                  </a:txBody>
                  <a:tcPr marL="62328" marR="62328" marT="0" marB="0" anchor="ctr"/>
                </a:tc>
                <a:tc>
                  <a:txBody>
                    <a:bodyPr/>
                    <a:lstStyle/>
                    <a:p>
                      <a:endParaRPr lang="it-IT" sz="1000">
                        <a:effectLst/>
                        <a:latin typeface="Calibri"/>
                        <a:cs typeface="Times New Roman"/>
                      </a:endParaRPr>
                    </a:p>
                  </a:txBody>
                  <a:tcPr marL="62328" marR="62328" marT="0" marB="0" anchor="ctr"/>
                </a:tc>
                <a:tc>
                  <a:txBody>
                    <a:bodyPr/>
                    <a:lstStyle/>
                    <a:p>
                      <a:endParaRPr lang="it-IT" sz="1000">
                        <a:effectLst/>
                        <a:latin typeface="Calibri"/>
                        <a:cs typeface="Times New Roman"/>
                      </a:endParaRPr>
                    </a:p>
                  </a:txBody>
                  <a:tcPr marL="62328" marR="62328" marT="0" marB="0" anchor="ctr"/>
                </a:tc>
                <a:tc>
                  <a:txBody>
                    <a:bodyPr/>
                    <a:lstStyle/>
                    <a:p>
                      <a:endParaRPr lang="it-IT" sz="1000">
                        <a:effectLst/>
                        <a:latin typeface="Calibri"/>
                        <a:cs typeface="Times New Roman"/>
                      </a:endParaRPr>
                    </a:p>
                  </a:txBody>
                  <a:tcPr marL="62328" marR="62328" marT="0" marB="0" anchor="ctr"/>
                </a:tc>
              </a:tr>
              <a:tr h="268030">
                <a:tc>
                  <a:txBody>
                    <a:bodyPr/>
                    <a:lstStyle/>
                    <a:p>
                      <a:pPr algn="ctr">
                        <a:lnSpc>
                          <a:spcPct val="115000"/>
                        </a:lnSpc>
                        <a:spcAft>
                          <a:spcPts val="0"/>
                        </a:spcAft>
                      </a:pPr>
                      <a:r>
                        <a:rPr lang="it-IT" sz="1100">
                          <a:effectLst/>
                        </a:rPr>
                        <a:t>STORIA</a:t>
                      </a:r>
                      <a:endParaRPr lang="it-IT" sz="1000">
                        <a:effectLst/>
                        <a:latin typeface="Calibri"/>
                        <a:ea typeface="Calibri"/>
                        <a:cs typeface="Times New Roman"/>
                      </a:endParaRPr>
                    </a:p>
                  </a:txBody>
                  <a:tcPr marL="62328" marR="62328" marT="0" marB="0" anchor="ctr"/>
                </a:tc>
                <a:tc>
                  <a:txBody>
                    <a:bodyPr/>
                    <a:lstStyle/>
                    <a:p>
                      <a:endParaRPr lang="it-IT" sz="1000">
                        <a:effectLst/>
                        <a:latin typeface="Calibri"/>
                        <a:cs typeface="Times New Roman"/>
                      </a:endParaRPr>
                    </a:p>
                  </a:txBody>
                  <a:tcPr marL="62328" marR="62328" marT="0" marB="0" anchor="ctr"/>
                </a:tc>
                <a:tc>
                  <a:txBody>
                    <a:bodyPr/>
                    <a:lstStyle/>
                    <a:p>
                      <a:endParaRPr lang="it-IT" sz="1000">
                        <a:effectLst/>
                        <a:latin typeface="Calibri"/>
                        <a:cs typeface="Times New Roman"/>
                      </a:endParaRPr>
                    </a:p>
                  </a:txBody>
                  <a:tcPr marL="62328" marR="62328" marT="0" marB="0" anchor="ctr"/>
                </a:tc>
                <a:tc>
                  <a:txBody>
                    <a:bodyPr/>
                    <a:lstStyle/>
                    <a:p>
                      <a:endParaRPr lang="it-IT" sz="1000">
                        <a:effectLst/>
                        <a:latin typeface="Calibri"/>
                        <a:cs typeface="Times New Roman"/>
                      </a:endParaRPr>
                    </a:p>
                  </a:txBody>
                  <a:tcPr marL="62328" marR="62328" marT="0" marB="0" anchor="ctr"/>
                </a:tc>
              </a:tr>
              <a:tr h="268030">
                <a:tc>
                  <a:txBody>
                    <a:bodyPr/>
                    <a:lstStyle/>
                    <a:p>
                      <a:pPr algn="ctr">
                        <a:lnSpc>
                          <a:spcPct val="115000"/>
                        </a:lnSpc>
                        <a:spcAft>
                          <a:spcPts val="0"/>
                        </a:spcAft>
                      </a:pPr>
                      <a:r>
                        <a:rPr lang="it-IT" sz="1100">
                          <a:effectLst/>
                        </a:rPr>
                        <a:t>PSICOLOGIA</a:t>
                      </a:r>
                      <a:endParaRPr lang="it-IT" sz="1000">
                        <a:effectLst/>
                        <a:latin typeface="Calibri"/>
                        <a:ea typeface="Calibri"/>
                        <a:cs typeface="Times New Roman"/>
                      </a:endParaRPr>
                    </a:p>
                  </a:txBody>
                  <a:tcPr marL="62328" marR="62328" marT="0" marB="0" anchor="ctr"/>
                </a:tc>
                <a:tc>
                  <a:txBody>
                    <a:bodyPr/>
                    <a:lstStyle/>
                    <a:p>
                      <a:endParaRPr lang="it-IT" sz="1000">
                        <a:effectLst/>
                        <a:latin typeface="Calibri"/>
                        <a:cs typeface="Times New Roman"/>
                      </a:endParaRPr>
                    </a:p>
                  </a:txBody>
                  <a:tcPr marL="62328" marR="62328" marT="0" marB="0" anchor="ctr"/>
                </a:tc>
                <a:tc>
                  <a:txBody>
                    <a:bodyPr/>
                    <a:lstStyle/>
                    <a:p>
                      <a:endParaRPr lang="it-IT" sz="1000">
                        <a:effectLst/>
                        <a:latin typeface="Calibri"/>
                        <a:cs typeface="Times New Roman"/>
                      </a:endParaRPr>
                    </a:p>
                  </a:txBody>
                  <a:tcPr marL="62328" marR="62328" marT="0" marB="0" anchor="ctr"/>
                </a:tc>
                <a:tc>
                  <a:txBody>
                    <a:bodyPr/>
                    <a:lstStyle/>
                    <a:p>
                      <a:endParaRPr lang="it-IT" sz="1000">
                        <a:effectLst/>
                        <a:latin typeface="Calibri"/>
                        <a:cs typeface="Times New Roman"/>
                      </a:endParaRPr>
                    </a:p>
                  </a:txBody>
                  <a:tcPr marL="62328" marR="62328" marT="0" marB="0" anchor="ctr"/>
                </a:tc>
              </a:tr>
              <a:tr h="268030">
                <a:tc>
                  <a:txBody>
                    <a:bodyPr/>
                    <a:lstStyle/>
                    <a:p>
                      <a:pPr algn="ctr">
                        <a:lnSpc>
                          <a:spcPct val="115000"/>
                        </a:lnSpc>
                        <a:spcAft>
                          <a:spcPts val="0"/>
                        </a:spcAft>
                      </a:pPr>
                      <a:r>
                        <a:rPr lang="it-IT" sz="1100">
                          <a:effectLst/>
                        </a:rPr>
                        <a:t>LINGUE</a:t>
                      </a:r>
                      <a:endParaRPr lang="it-IT" sz="1000">
                        <a:effectLst/>
                        <a:latin typeface="Calibri"/>
                        <a:ea typeface="Calibri"/>
                        <a:cs typeface="Times New Roman"/>
                      </a:endParaRPr>
                    </a:p>
                  </a:txBody>
                  <a:tcPr marL="62328" marR="62328" marT="0" marB="0" anchor="ctr"/>
                </a:tc>
                <a:tc>
                  <a:txBody>
                    <a:bodyPr/>
                    <a:lstStyle/>
                    <a:p>
                      <a:endParaRPr lang="it-IT" sz="1000">
                        <a:effectLst/>
                        <a:latin typeface="Calibri"/>
                        <a:cs typeface="Times New Roman"/>
                      </a:endParaRPr>
                    </a:p>
                  </a:txBody>
                  <a:tcPr marL="62328" marR="62328" marT="0" marB="0" anchor="ctr"/>
                </a:tc>
                <a:tc>
                  <a:txBody>
                    <a:bodyPr/>
                    <a:lstStyle/>
                    <a:p>
                      <a:endParaRPr lang="it-IT" sz="1000">
                        <a:effectLst/>
                        <a:latin typeface="Calibri"/>
                        <a:cs typeface="Times New Roman"/>
                      </a:endParaRPr>
                    </a:p>
                  </a:txBody>
                  <a:tcPr marL="62328" marR="62328" marT="0" marB="0" anchor="ctr"/>
                </a:tc>
                <a:tc>
                  <a:txBody>
                    <a:bodyPr/>
                    <a:lstStyle/>
                    <a:p>
                      <a:endParaRPr lang="it-IT" sz="1000">
                        <a:effectLst/>
                        <a:latin typeface="Calibri"/>
                        <a:cs typeface="Times New Roman"/>
                      </a:endParaRPr>
                    </a:p>
                  </a:txBody>
                  <a:tcPr marL="62328" marR="62328" marT="0" marB="0" anchor="ctr"/>
                </a:tc>
              </a:tr>
              <a:tr h="268030">
                <a:tc>
                  <a:txBody>
                    <a:bodyPr/>
                    <a:lstStyle/>
                    <a:p>
                      <a:pPr algn="ctr">
                        <a:lnSpc>
                          <a:spcPct val="115000"/>
                        </a:lnSpc>
                        <a:spcAft>
                          <a:spcPts val="0"/>
                        </a:spcAft>
                      </a:pPr>
                      <a:r>
                        <a:rPr lang="it-IT" sz="1100">
                          <a:effectLst/>
                        </a:rPr>
                        <a:t>GEOGRAFIA</a:t>
                      </a:r>
                      <a:endParaRPr lang="it-IT" sz="1000">
                        <a:effectLst/>
                        <a:latin typeface="Calibri"/>
                        <a:ea typeface="Calibri"/>
                        <a:cs typeface="Times New Roman"/>
                      </a:endParaRPr>
                    </a:p>
                  </a:txBody>
                  <a:tcPr marL="62328" marR="62328" marT="0" marB="0" anchor="ctr"/>
                </a:tc>
                <a:tc>
                  <a:txBody>
                    <a:bodyPr/>
                    <a:lstStyle/>
                    <a:p>
                      <a:endParaRPr lang="it-IT" sz="1000">
                        <a:effectLst/>
                        <a:latin typeface="Calibri"/>
                        <a:cs typeface="Times New Roman"/>
                      </a:endParaRPr>
                    </a:p>
                  </a:txBody>
                  <a:tcPr marL="62328" marR="62328" marT="0" marB="0" anchor="ctr"/>
                </a:tc>
                <a:tc>
                  <a:txBody>
                    <a:bodyPr/>
                    <a:lstStyle/>
                    <a:p>
                      <a:endParaRPr lang="it-IT" sz="1000">
                        <a:effectLst/>
                        <a:latin typeface="Calibri"/>
                        <a:cs typeface="Times New Roman"/>
                      </a:endParaRPr>
                    </a:p>
                  </a:txBody>
                  <a:tcPr marL="62328" marR="62328" marT="0" marB="0" anchor="ctr"/>
                </a:tc>
                <a:tc>
                  <a:txBody>
                    <a:bodyPr/>
                    <a:lstStyle/>
                    <a:p>
                      <a:endParaRPr lang="it-IT" sz="1000">
                        <a:effectLst/>
                        <a:latin typeface="Calibri"/>
                        <a:cs typeface="Times New Roman"/>
                      </a:endParaRPr>
                    </a:p>
                  </a:txBody>
                  <a:tcPr marL="62328" marR="62328" marT="0" marB="0" anchor="ctr"/>
                </a:tc>
              </a:tr>
              <a:tr h="268030">
                <a:tc>
                  <a:txBody>
                    <a:bodyPr/>
                    <a:lstStyle/>
                    <a:p>
                      <a:pPr algn="ctr">
                        <a:lnSpc>
                          <a:spcPct val="115000"/>
                        </a:lnSpc>
                        <a:spcAft>
                          <a:spcPts val="0"/>
                        </a:spcAft>
                      </a:pPr>
                      <a:r>
                        <a:rPr lang="it-IT" sz="1100">
                          <a:effectLst/>
                        </a:rPr>
                        <a:t>SCIENZE MOTORIE</a:t>
                      </a:r>
                      <a:endParaRPr lang="it-IT" sz="1000">
                        <a:effectLst/>
                        <a:latin typeface="Calibri"/>
                        <a:ea typeface="Calibri"/>
                        <a:cs typeface="Times New Roman"/>
                      </a:endParaRPr>
                    </a:p>
                  </a:txBody>
                  <a:tcPr marL="62328" marR="62328" marT="0" marB="0" anchor="ctr"/>
                </a:tc>
                <a:tc>
                  <a:txBody>
                    <a:bodyPr/>
                    <a:lstStyle/>
                    <a:p>
                      <a:endParaRPr lang="it-IT" sz="1000">
                        <a:effectLst/>
                        <a:latin typeface="Calibri"/>
                        <a:cs typeface="Times New Roman"/>
                      </a:endParaRPr>
                    </a:p>
                  </a:txBody>
                  <a:tcPr marL="62328" marR="62328" marT="0" marB="0" anchor="ctr"/>
                </a:tc>
                <a:tc>
                  <a:txBody>
                    <a:bodyPr/>
                    <a:lstStyle/>
                    <a:p>
                      <a:endParaRPr lang="it-IT" sz="1000">
                        <a:effectLst/>
                        <a:latin typeface="Calibri"/>
                        <a:cs typeface="Times New Roman"/>
                      </a:endParaRPr>
                    </a:p>
                  </a:txBody>
                  <a:tcPr marL="62328" marR="62328" marT="0" marB="0" anchor="ctr"/>
                </a:tc>
                <a:tc>
                  <a:txBody>
                    <a:bodyPr/>
                    <a:lstStyle/>
                    <a:p>
                      <a:endParaRPr lang="it-IT" sz="1000">
                        <a:effectLst/>
                        <a:latin typeface="Calibri"/>
                        <a:cs typeface="Times New Roman"/>
                      </a:endParaRPr>
                    </a:p>
                  </a:txBody>
                  <a:tcPr marL="62328" marR="62328" marT="0" marB="0" anchor="ctr"/>
                </a:tc>
              </a:tr>
              <a:tr h="268030">
                <a:tc>
                  <a:txBody>
                    <a:bodyPr/>
                    <a:lstStyle/>
                    <a:p>
                      <a:pPr algn="ctr">
                        <a:lnSpc>
                          <a:spcPct val="115000"/>
                        </a:lnSpc>
                        <a:spcAft>
                          <a:spcPts val="0"/>
                        </a:spcAft>
                      </a:pPr>
                      <a:r>
                        <a:rPr lang="it-IT" sz="1100">
                          <a:effectLst/>
                        </a:rPr>
                        <a:t>INFORMATICA</a:t>
                      </a:r>
                      <a:endParaRPr lang="it-IT" sz="1000">
                        <a:effectLst/>
                        <a:latin typeface="Calibri"/>
                        <a:ea typeface="Calibri"/>
                        <a:cs typeface="Times New Roman"/>
                      </a:endParaRPr>
                    </a:p>
                  </a:txBody>
                  <a:tcPr marL="62328" marR="62328" marT="0" marB="0" anchor="ctr"/>
                </a:tc>
                <a:tc>
                  <a:txBody>
                    <a:bodyPr/>
                    <a:lstStyle/>
                    <a:p>
                      <a:endParaRPr lang="it-IT" sz="1000">
                        <a:effectLst/>
                        <a:latin typeface="Calibri"/>
                        <a:cs typeface="Times New Roman"/>
                      </a:endParaRPr>
                    </a:p>
                  </a:txBody>
                  <a:tcPr marL="62328" marR="62328" marT="0" marB="0" anchor="ctr"/>
                </a:tc>
                <a:tc>
                  <a:txBody>
                    <a:bodyPr/>
                    <a:lstStyle/>
                    <a:p>
                      <a:endParaRPr lang="it-IT" sz="1000">
                        <a:effectLst/>
                        <a:latin typeface="Calibri"/>
                        <a:cs typeface="Times New Roman"/>
                      </a:endParaRPr>
                    </a:p>
                  </a:txBody>
                  <a:tcPr marL="62328" marR="62328" marT="0" marB="0" anchor="ctr"/>
                </a:tc>
                <a:tc>
                  <a:txBody>
                    <a:bodyPr/>
                    <a:lstStyle/>
                    <a:p>
                      <a:endParaRPr lang="it-IT" sz="1000">
                        <a:effectLst/>
                        <a:latin typeface="Calibri"/>
                        <a:cs typeface="Times New Roman"/>
                      </a:endParaRPr>
                    </a:p>
                  </a:txBody>
                  <a:tcPr marL="62328" marR="62328" marT="0" marB="0" anchor="ctr"/>
                </a:tc>
              </a:tr>
              <a:tr h="268030">
                <a:tc gridSpan="4">
                  <a:txBody>
                    <a:bodyPr/>
                    <a:lstStyle/>
                    <a:p>
                      <a:pPr algn="ctr">
                        <a:lnSpc>
                          <a:spcPct val="115000"/>
                        </a:lnSpc>
                        <a:spcAft>
                          <a:spcPts val="0"/>
                        </a:spcAft>
                      </a:pPr>
                      <a:r>
                        <a:rPr lang="it-IT" sz="1100">
                          <a:effectLst/>
                        </a:rPr>
                        <a:t>ATTIVITA’, PERCORSI E PROGETTI ATTINENTI ALL’EDUCAZIONE CIVICA</a:t>
                      </a:r>
                      <a:endParaRPr lang="it-IT" sz="1000">
                        <a:effectLst/>
                        <a:latin typeface="Calibri"/>
                        <a:ea typeface="Calibri"/>
                        <a:cs typeface="Times New Roman"/>
                      </a:endParaRPr>
                    </a:p>
                  </a:txBody>
                  <a:tcPr marL="62328" marR="62328" marT="0" marB="0" anchor="ctr"/>
                </a:tc>
                <a:tc hMerge="1">
                  <a:txBody>
                    <a:bodyPr/>
                    <a:lstStyle/>
                    <a:p>
                      <a:endParaRPr lang="it-IT"/>
                    </a:p>
                  </a:txBody>
                  <a:tcPr/>
                </a:tc>
                <a:tc hMerge="1">
                  <a:txBody>
                    <a:bodyPr/>
                    <a:lstStyle/>
                    <a:p>
                      <a:endParaRPr lang="it-IT"/>
                    </a:p>
                  </a:txBody>
                  <a:tcPr/>
                </a:tc>
                <a:tc hMerge="1">
                  <a:txBody>
                    <a:bodyPr/>
                    <a:lstStyle/>
                    <a:p>
                      <a:endParaRPr lang="it-IT"/>
                    </a:p>
                  </a:txBody>
                  <a:tcPr/>
                </a:tc>
              </a:tr>
              <a:tr h="536060">
                <a:tc>
                  <a:txBody>
                    <a:bodyPr/>
                    <a:lstStyle/>
                    <a:p>
                      <a:pPr algn="ctr">
                        <a:lnSpc>
                          <a:spcPct val="115000"/>
                        </a:lnSpc>
                        <a:spcAft>
                          <a:spcPts val="0"/>
                        </a:spcAft>
                      </a:pPr>
                      <a:r>
                        <a:rPr lang="it-IT" sz="1100">
                          <a:effectLst/>
                        </a:rPr>
                        <a:t>Disciplina</a:t>
                      </a:r>
                      <a:endParaRPr lang="it-IT" sz="1000">
                        <a:effectLst/>
                        <a:latin typeface="Calibri"/>
                        <a:ea typeface="Calibri"/>
                        <a:cs typeface="Times New Roman"/>
                      </a:endParaRPr>
                    </a:p>
                  </a:txBody>
                  <a:tcPr marL="62328" marR="62328" marT="0" marB="0" anchor="ctr"/>
                </a:tc>
                <a:tc>
                  <a:txBody>
                    <a:bodyPr/>
                    <a:lstStyle/>
                    <a:p>
                      <a:pPr algn="ctr">
                        <a:lnSpc>
                          <a:spcPct val="115000"/>
                        </a:lnSpc>
                        <a:spcAft>
                          <a:spcPts val="0"/>
                        </a:spcAft>
                      </a:pPr>
                      <a:r>
                        <a:rPr lang="it-IT" sz="1100">
                          <a:effectLst/>
                        </a:rPr>
                        <a:t>Argomento sviluppato</a:t>
                      </a:r>
                      <a:endParaRPr lang="it-IT" sz="1000">
                        <a:effectLst/>
                      </a:endParaRPr>
                    </a:p>
                    <a:p>
                      <a:pPr algn="ctr">
                        <a:lnSpc>
                          <a:spcPct val="115000"/>
                        </a:lnSpc>
                        <a:spcAft>
                          <a:spcPts val="0"/>
                        </a:spcAft>
                      </a:pPr>
                      <a:r>
                        <a:rPr lang="it-IT" sz="1100">
                          <a:effectLst/>
                        </a:rPr>
                        <a:t>nel  I quadrimestre</a:t>
                      </a:r>
                      <a:endParaRPr lang="it-IT" sz="1000">
                        <a:effectLst/>
                        <a:latin typeface="Calibri"/>
                        <a:ea typeface="Calibri"/>
                        <a:cs typeface="Times New Roman"/>
                      </a:endParaRPr>
                    </a:p>
                  </a:txBody>
                  <a:tcPr marL="62328" marR="62328" marT="0" marB="0" anchor="ctr"/>
                </a:tc>
                <a:tc>
                  <a:txBody>
                    <a:bodyPr/>
                    <a:lstStyle/>
                    <a:p>
                      <a:pPr algn="ctr">
                        <a:lnSpc>
                          <a:spcPct val="115000"/>
                        </a:lnSpc>
                        <a:spcAft>
                          <a:spcPts val="0"/>
                        </a:spcAft>
                      </a:pPr>
                      <a:r>
                        <a:rPr lang="it-IT" sz="1100">
                          <a:effectLst/>
                        </a:rPr>
                        <a:t>Argomento sviluppato</a:t>
                      </a:r>
                      <a:endParaRPr lang="it-IT" sz="1000">
                        <a:effectLst/>
                      </a:endParaRPr>
                    </a:p>
                    <a:p>
                      <a:pPr algn="ctr">
                        <a:lnSpc>
                          <a:spcPct val="115000"/>
                        </a:lnSpc>
                        <a:spcAft>
                          <a:spcPts val="0"/>
                        </a:spcAft>
                      </a:pPr>
                      <a:r>
                        <a:rPr lang="it-IT" sz="1100">
                          <a:effectLst/>
                        </a:rPr>
                        <a:t>nel  II quadrimestre</a:t>
                      </a:r>
                      <a:endParaRPr lang="it-IT" sz="1000">
                        <a:effectLst/>
                        <a:latin typeface="Calibri"/>
                        <a:ea typeface="Calibri"/>
                        <a:cs typeface="Times New Roman"/>
                      </a:endParaRPr>
                    </a:p>
                  </a:txBody>
                  <a:tcPr marL="62328" marR="62328" marT="0" marB="0" anchor="ctr"/>
                </a:tc>
                <a:tc>
                  <a:txBody>
                    <a:bodyPr/>
                    <a:lstStyle/>
                    <a:p>
                      <a:pPr algn="ctr">
                        <a:lnSpc>
                          <a:spcPct val="115000"/>
                        </a:lnSpc>
                        <a:spcAft>
                          <a:spcPts val="0"/>
                        </a:spcAft>
                      </a:pPr>
                      <a:r>
                        <a:rPr lang="it-IT" sz="1100">
                          <a:effectLst/>
                        </a:rPr>
                        <a:t>Ore assegnate</a:t>
                      </a:r>
                      <a:endParaRPr lang="it-IT" sz="1000">
                        <a:effectLst/>
                        <a:latin typeface="Calibri"/>
                        <a:ea typeface="Calibri"/>
                        <a:cs typeface="Times New Roman"/>
                      </a:endParaRPr>
                    </a:p>
                  </a:txBody>
                  <a:tcPr marL="62328" marR="62328" marT="0" marB="0" anchor="ctr"/>
                </a:tc>
              </a:tr>
              <a:tr h="268030">
                <a:tc>
                  <a:txBody>
                    <a:bodyPr/>
                    <a:lstStyle/>
                    <a:p>
                      <a:pPr algn="ctr">
                        <a:lnSpc>
                          <a:spcPct val="115000"/>
                        </a:lnSpc>
                        <a:spcAft>
                          <a:spcPts val="0"/>
                        </a:spcAft>
                      </a:pPr>
                      <a:r>
                        <a:rPr lang="it-IT" sz="1100">
                          <a:effectLst/>
                        </a:rPr>
                        <a:t>ITALIANO</a:t>
                      </a:r>
                      <a:endParaRPr lang="it-IT" sz="1000">
                        <a:effectLst/>
                        <a:latin typeface="Calibri"/>
                        <a:ea typeface="Calibri"/>
                        <a:cs typeface="Times New Roman"/>
                      </a:endParaRPr>
                    </a:p>
                  </a:txBody>
                  <a:tcPr marL="62328" marR="62328" marT="0" marB="0" anchor="ctr"/>
                </a:tc>
                <a:tc>
                  <a:txBody>
                    <a:bodyPr/>
                    <a:lstStyle/>
                    <a:p>
                      <a:endParaRPr lang="it-IT" sz="1000">
                        <a:effectLst/>
                        <a:latin typeface="Calibri"/>
                        <a:cs typeface="Times New Roman"/>
                      </a:endParaRPr>
                    </a:p>
                  </a:txBody>
                  <a:tcPr marL="62328" marR="62328" marT="0" marB="0" anchor="ctr"/>
                </a:tc>
                <a:tc>
                  <a:txBody>
                    <a:bodyPr/>
                    <a:lstStyle/>
                    <a:p>
                      <a:endParaRPr lang="it-IT" sz="1000">
                        <a:effectLst/>
                        <a:latin typeface="Calibri"/>
                        <a:cs typeface="Times New Roman"/>
                      </a:endParaRPr>
                    </a:p>
                  </a:txBody>
                  <a:tcPr marL="62328" marR="62328" marT="0" marB="0" anchor="ctr"/>
                </a:tc>
                <a:tc>
                  <a:txBody>
                    <a:bodyPr/>
                    <a:lstStyle/>
                    <a:p>
                      <a:endParaRPr lang="it-IT" sz="1000">
                        <a:effectLst/>
                        <a:latin typeface="Calibri"/>
                        <a:cs typeface="Times New Roman"/>
                      </a:endParaRPr>
                    </a:p>
                  </a:txBody>
                  <a:tcPr marL="62328" marR="62328" marT="0" marB="0" anchor="ctr"/>
                </a:tc>
              </a:tr>
              <a:tr h="268030">
                <a:tc>
                  <a:txBody>
                    <a:bodyPr/>
                    <a:lstStyle/>
                    <a:p>
                      <a:pPr algn="ctr">
                        <a:lnSpc>
                          <a:spcPct val="115000"/>
                        </a:lnSpc>
                        <a:spcAft>
                          <a:spcPts val="0"/>
                        </a:spcAft>
                      </a:pPr>
                      <a:r>
                        <a:rPr lang="it-IT" sz="1100">
                          <a:effectLst/>
                        </a:rPr>
                        <a:t>SCIENZE MOTORIE</a:t>
                      </a:r>
                      <a:endParaRPr lang="it-IT" sz="1000">
                        <a:effectLst/>
                        <a:latin typeface="Calibri"/>
                        <a:ea typeface="Calibri"/>
                        <a:cs typeface="Times New Roman"/>
                      </a:endParaRPr>
                    </a:p>
                  </a:txBody>
                  <a:tcPr marL="62328" marR="62328" marT="0" marB="0" anchor="ctr"/>
                </a:tc>
                <a:tc>
                  <a:txBody>
                    <a:bodyPr/>
                    <a:lstStyle/>
                    <a:p>
                      <a:endParaRPr lang="it-IT" sz="1000">
                        <a:effectLst/>
                        <a:latin typeface="Calibri"/>
                        <a:cs typeface="Times New Roman"/>
                      </a:endParaRPr>
                    </a:p>
                  </a:txBody>
                  <a:tcPr marL="62328" marR="62328" marT="0" marB="0" anchor="ctr"/>
                </a:tc>
                <a:tc>
                  <a:txBody>
                    <a:bodyPr/>
                    <a:lstStyle/>
                    <a:p>
                      <a:endParaRPr lang="it-IT" sz="1000">
                        <a:effectLst/>
                        <a:latin typeface="Calibri"/>
                        <a:cs typeface="Times New Roman"/>
                      </a:endParaRPr>
                    </a:p>
                  </a:txBody>
                  <a:tcPr marL="62328" marR="62328" marT="0" marB="0" anchor="ctr"/>
                </a:tc>
                <a:tc>
                  <a:txBody>
                    <a:bodyPr/>
                    <a:lstStyle/>
                    <a:p>
                      <a:endParaRPr lang="it-IT" sz="1000">
                        <a:effectLst/>
                        <a:latin typeface="Calibri"/>
                        <a:cs typeface="Times New Roman"/>
                      </a:endParaRPr>
                    </a:p>
                  </a:txBody>
                  <a:tcPr marL="62328" marR="62328" marT="0" marB="0" anchor="ctr"/>
                </a:tc>
              </a:tr>
              <a:tr h="268030">
                <a:tc>
                  <a:txBody>
                    <a:bodyPr/>
                    <a:lstStyle/>
                    <a:p>
                      <a:pPr algn="ctr">
                        <a:lnSpc>
                          <a:spcPct val="115000"/>
                        </a:lnSpc>
                        <a:spcAft>
                          <a:spcPts val="0"/>
                        </a:spcAft>
                      </a:pPr>
                      <a:r>
                        <a:rPr lang="it-IT" sz="1100">
                          <a:effectLst/>
                        </a:rPr>
                        <a:t>PSICOLOGIA</a:t>
                      </a:r>
                      <a:endParaRPr lang="it-IT" sz="1000">
                        <a:effectLst/>
                        <a:latin typeface="Calibri"/>
                        <a:ea typeface="Calibri"/>
                        <a:cs typeface="Times New Roman"/>
                      </a:endParaRPr>
                    </a:p>
                  </a:txBody>
                  <a:tcPr marL="62328" marR="62328" marT="0" marB="0" anchor="ctr"/>
                </a:tc>
                <a:tc>
                  <a:txBody>
                    <a:bodyPr/>
                    <a:lstStyle/>
                    <a:p>
                      <a:endParaRPr lang="it-IT" sz="1000">
                        <a:effectLst/>
                        <a:latin typeface="Calibri"/>
                        <a:cs typeface="Times New Roman"/>
                      </a:endParaRPr>
                    </a:p>
                  </a:txBody>
                  <a:tcPr marL="62328" marR="62328" marT="0" marB="0" anchor="ctr"/>
                </a:tc>
                <a:tc>
                  <a:txBody>
                    <a:bodyPr/>
                    <a:lstStyle/>
                    <a:p>
                      <a:endParaRPr lang="it-IT" sz="1000">
                        <a:effectLst/>
                        <a:latin typeface="Calibri"/>
                        <a:cs typeface="Times New Roman"/>
                      </a:endParaRPr>
                    </a:p>
                  </a:txBody>
                  <a:tcPr marL="62328" marR="62328" marT="0" marB="0" anchor="ctr"/>
                </a:tc>
                <a:tc>
                  <a:txBody>
                    <a:bodyPr/>
                    <a:lstStyle/>
                    <a:p>
                      <a:endParaRPr lang="it-IT" sz="1000">
                        <a:effectLst/>
                        <a:latin typeface="Calibri"/>
                        <a:cs typeface="Times New Roman"/>
                      </a:endParaRPr>
                    </a:p>
                  </a:txBody>
                  <a:tcPr marL="62328" marR="62328" marT="0" marB="0" anchor="ctr"/>
                </a:tc>
              </a:tr>
              <a:tr h="268030">
                <a:tc>
                  <a:txBody>
                    <a:bodyPr/>
                    <a:lstStyle/>
                    <a:p>
                      <a:pPr algn="ctr">
                        <a:lnSpc>
                          <a:spcPct val="115000"/>
                        </a:lnSpc>
                        <a:spcAft>
                          <a:spcPts val="0"/>
                        </a:spcAft>
                      </a:pPr>
                      <a:r>
                        <a:rPr lang="it-IT" sz="1100" dirty="0">
                          <a:effectLst/>
                        </a:rPr>
                        <a:t>TOTALE ORE</a:t>
                      </a:r>
                      <a:endParaRPr lang="it-IT" sz="1000" dirty="0">
                        <a:effectLst/>
                        <a:latin typeface="Calibri"/>
                        <a:ea typeface="Calibri"/>
                        <a:cs typeface="Times New Roman"/>
                      </a:endParaRPr>
                    </a:p>
                  </a:txBody>
                  <a:tcPr marL="62328" marR="62328" marT="0" marB="0" anchor="ctr"/>
                </a:tc>
                <a:tc>
                  <a:txBody>
                    <a:bodyPr/>
                    <a:lstStyle/>
                    <a:p>
                      <a:endParaRPr lang="it-IT" sz="1000">
                        <a:effectLst/>
                        <a:latin typeface="Calibri"/>
                        <a:cs typeface="Times New Roman"/>
                      </a:endParaRPr>
                    </a:p>
                  </a:txBody>
                  <a:tcPr marL="62328" marR="62328" marT="0" marB="0" anchor="ctr"/>
                </a:tc>
                <a:tc>
                  <a:txBody>
                    <a:bodyPr/>
                    <a:lstStyle/>
                    <a:p>
                      <a:endParaRPr lang="it-IT" sz="1000">
                        <a:effectLst/>
                        <a:latin typeface="Calibri"/>
                        <a:cs typeface="Times New Roman"/>
                      </a:endParaRPr>
                    </a:p>
                  </a:txBody>
                  <a:tcPr marL="62328" marR="62328" marT="0" marB="0" anchor="ctr"/>
                </a:tc>
                <a:tc>
                  <a:txBody>
                    <a:bodyPr/>
                    <a:lstStyle/>
                    <a:p>
                      <a:pPr algn="ctr">
                        <a:lnSpc>
                          <a:spcPct val="115000"/>
                        </a:lnSpc>
                        <a:spcAft>
                          <a:spcPts val="0"/>
                        </a:spcAft>
                      </a:pPr>
                      <a:r>
                        <a:rPr lang="it-IT" sz="1100" dirty="0">
                          <a:effectLst/>
                        </a:rPr>
                        <a:t>33</a:t>
                      </a:r>
                      <a:endParaRPr lang="it-IT" sz="1000" dirty="0">
                        <a:effectLst/>
                        <a:latin typeface="Calibri"/>
                        <a:ea typeface="Calibri"/>
                        <a:cs typeface="Times New Roman"/>
                      </a:endParaRPr>
                    </a:p>
                  </a:txBody>
                  <a:tcPr marL="62328" marR="62328" marT="0" marB="0" anchor="ctr"/>
                </a:tc>
              </a:tr>
            </a:tbl>
          </a:graphicData>
        </a:graphic>
      </p:graphicFrame>
    </p:spTree>
    <p:extLst>
      <p:ext uri="{BB962C8B-B14F-4D97-AF65-F5344CB8AC3E}">
        <p14:creationId xmlns:p14="http://schemas.microsoft.com/office/powerpoint/2010/main" val="37738453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2800" dirty="0">
                <a:sym typeface="Arial"/>
              </a:rPr>
              <a:t>ATTIVITA’ PERCORSI E PROGETTI ATTINENTI ALL’EDUCAZIONE CIVICA</a:t>
            </a:r>
            <a:endParaRPr lang="it-IT" sz="2800" dirty="0"/>
          </a:p>
        </p:txBody>
      </p:sp>
      <p:sp>
        <p:nvSpPr>
          <p:cNvPr id="3" name="Content Placeholder 2"/>
          <p:cNvSpPr>
            <a:spLocks noGrp="1"/>
          </p:cNvSpPr>
          <p:nvPr>
            <p:ph sz="quarter" idx="1"/>
          </p:nvPr>
        </p:nvSpPr>
        <p:spPr>
          <a:xfrm>
            <a:off x="411456" y="908720"/>
            <a:ext cx="8229600" cy="4937760"/>
          </a:xfrm>
        </p:spPr>
        <p:txBody>
          <a:bodyPr/>
          <a:lstStyle/>
          <a:p>
            <a:pPr marL="0" lvl="0" indent="0" algn="just">
              <a:spcBef>
                <a:spcPts val="0"/>
              </a:spcBef>
              <a:buSzPts val="1700"/>
              <a:buNone/>
            </a:pPr>
            <a:r>
              <a:rPr lang="it-IT" sz="2000" dirty="0">
                <a:latin typeface="+mj-lt"/>
                <a:sym typeface="Arial Narrow"/>
              </a:rPr>
              <a:t>La distribuzione oraria delle 33 ore potrà essere modificata e/o integrata da attività ordinarie e/o progettuali (Accoglienza e lettura dei Documenti regolanti la vita scolastica, PCTO, Elezioni Organi collegiali, ecc.), attività extrascolastiche (uscite sul territorio, convegni, stage, concorsi, ecc) che permetteranno allo studente di raggiungere le 33 ore di Educazione Civica.</a:t>
            </a:r>
            <a:endParaRPr lang="it-IT" sz="2000" dirty="0">
              <a:latin typeface="+mj-lt"/>
              <a:sym typeface="Arial"/>
            </a:endParaRPr>
          </a:p>
          <a:p>
            <a:pPr marL="0" lvl="0" indent="0" algn="just">
              <a:spcBef>
                <a:spcPts val="0"/>
              </a:spcBef>
              <a:buSzPts val="1700"/>
              <a:buNone/>
            </a:pPr>
            <a:r>
              <a:rPr lang="it-IT" sz="2000" dirty="0">
                <a:latin typeface="+mj-lt"/>
                <a:sym typeface="Arial"/>
              </a:rPr>
              <a:t>Tali attività vanno inserite- anche in itinere- nella scheda di programmazione inizialmente condivisa.</a:t>
            </a:r>
            <a:endParaRPr lang="it-IT" sz="2000" dirty="0">
              <a:latin typeface="+mj-lt"/>
            </a:endParaRPr>
          </a:p>
          <a:p>
            <a:endParaRPr lang="it-IT" dirty="0"/>
          </a:p>
        </p:txBody>
      </p:sp>
      <p:pic>
        <p:nvPicPr>
          <p:cNvPr id="10" name="Immagine 2" descr="Collezionisti, musei e fondazioni per l'arte negli USA. Una proposta di  attività laboratoriale interdisciplinare per il curricolo di educazione  civica | Eventi Rizzoli Education">
            <a:extLst>
              <a:ext uri="{FF2B5EF4-FFF2-40B4-BE49-F238E27FC236}">
                <a16:creationId xmlns:a16="http://schemas.microsoft.com/office/drawing/2014/main" xmlns="" id="{78A4C01B-7640-CA3B-5A03-B770B82988D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1854" y="3829200"/>
            <a:ext cx="1441306" cy="1141664"/>
          </a:xfrm>
          <a:prstGeom prst="rect">
            <a:avLst/>
          </a:prstGeom>
          <a:noFill/>
          <a:ln>
            <a:noFill/>
          </a:ln>
        </p:spPr>
      </p:pic>
      <p:pic>
        <p:nvPicPr>
          <p:cNvPr id="11" name="Immagine 3" descr="Educazione stradale: schede didattiche, attività per bambini, giochi,  storie e poesie. - Fantavolando">
            <a:extLst>
              <a:ext uri="{FF2B5EF4-FFF2-40B4-BE49-F238E27FC236}">
                <a16:creationId xmlns:a16="http://schemas.microsoft.com/office/drawing/2014/main" xmlns="" id="{C1307B01-9A8A-15D1-78EF-CF425E433C3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3216" y="4415479"/>
            <a:ext cx="1437840" cy="1110769"/>
          </a:xfrm>
          <a:prstGeom prst="rect">
            <a:avLst/>
          </a:prstGeom>
          <a:noFill/>
          <a:ln>
            <a:noFill/>
          </a:ln>
        </p:spPr>
      </p:pic>
      <p:pic>
        <p:nvPicPr>
          <p:cNvPr id="12" name="Immagine 4" descr="Odontotecnici, riconoscimento della qualifica: «Norme in vigore ferme dal  1928»">
            <a:extLst>
              <a:ext uri="{FF2B5EF4-FFF2-40B4-BE49-F238E27FC236}">
                <a16:creationId xmlns:a16="http://schemas.microsoft.com/office/drawing/2014/main" xmlns="" id="{FE51840D-932F-FEA2-CCE5-D6F5EC56E5F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3926533"/>
            <a:ext cx="1889892" cy="962286"/>
          </a:xfrm>
          <a:prstGeom prst="rect">
            <a:avLst/>
          </a:prstGeom>
          <a:noFill/>
          <a:ln>
            <a:noFill/>
          </a:ln>
        </p:spPr>
      </p:pic>
      <p:pic>
        <p:nvPicPr>
          <p:cNvPr id="13" name="Immagine 5" descr="Educazione Ambientale e alla Sostenibilità - Emozione Natura">
            <a:extLst>
              <a:ext uri="{FF2B5EF4-FFF2-40B4-BE49-F238E27FC236}">
                <a16:creationId xmlns:a16="http://schemas.microsoft.com/office/drawing/2014/main" xmlns="" id="{3C33FE48-EDC9-5727-158E-5F40733EBC5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257">
            <a:off x="5032042" y="5151867"/>
            <a:ext cx="1637613" cy="1027518"/>
          </a:xfrm>
          <a:prstGeom prst="rect">
            <a:avLst/>
          </a:prstGeom>
          <a:noFill/>
          <a:ln>
            <a:noFill/>
          </a:ln>
        </p:spPr>
      </p:pic>
      <p:pic>
        <p:nvPicPr>
          <p:cNvPr id="14" name="Immagine 6" descr="PCTO - Liceo Classico Massimo D'Azeglio">
            <a:extLst>
              <a:ext uri="{FF2B5EF4-FFF2-40B4-BE49-F238E27FC236}">
                <a16:creationId xmlns:a16="http://schemas.microsoft.com/office/drawing/2014/main" xmlns="" id="{A5BAA91B-8A05-4EF5-0F37-4D89AB28B88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67744" y="3924497"/>
            <a:ext cx="2728857" cy="1514149"/>
          </a:xfrm>
          <a:prstGeom prst="rect">
            <a:avLst/>
          </a:prstGeom>
          <a:noFill/>
          <a:ln>
            <a:noFill/>
          </a:ln>
        </p:spPr>
      </p:pic>
    </p:spTree>
    <p:extLst>
      <p:ext uri="{BB962C8B-B14F-4D97-AF65-F5344CB8AC3E}">
        <p14:creationId xmlns:p14="http://schemas.microsoft.com/office/powerpoint/2010/main" val="34137899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4000" dirty="0">
                <a:sym typeface="Libre Baskerville"/>
              </a:rPr>
              <a:t>Valutazione e verifiche</a:t>
            </a:r>
            <a:endParaRPr lang="it-IT" sz="4000" dirty="0"/>
          </a:p>
        </p:txBody>
      </p:sp>
      <p:sp>
        <p:nvSpPr>
          <p:cNvPr id="3" name="Content Placeholder 2"/>
          <p:cNvSpPr>
            <a:spLocks noGrp="1"/>
          </p:cNvSpPr>
          <p:nvPr>
            <p:ph sz="quarter" idx="1"/>
          </p:nvPr>
        </p:nvSpPr>
        <p:spPr/>
        <p:txBody>
          <a:bodyPr>
            <a:normAutofit/>
          </a:bodyPr>
          <a:lstStyle/>
          <a:p>
            <a:pPr marL="0" lvl="0" indent="0" algn="just">
              <a:spcBef>
                <a:spcPts val="0"/>
              </a:spcBef>
              <a:buSzPct val="85000"/>
              <a:buNone/>
            </a:pPr>
            <a:r>
              <a:rPr lang="it-IT" sz="2000" dirty="0">
                <a:latin typeface="+mj-lt"/>
                <a:sym typeface="Titillium Web"/>
              </a:rPr>
              <a:t>La Legge dispone che l’insegnamento trasversale dell’Educazione Civica sia oggetto delle valutazioni periodiche e finali previste dal DPR 22 giugno 2009, n. 122 per il secondo ciclo.  </a:t>
            </a:r>
          </a:p>
          <a:p>
            <a:pPr marL="0" lvl="0" indent="0" algn="just">
              <a:spcBef>
                <a:spcPts val="0"/>
              </a:spcBef>
              <a:buSzPct val="85000"/>
              <a:buNone/>
            </a:pPr>
            <a:r>
              <a:rPr lang="it-IT" sz="2000" dirty="0">
                <a:latin typeface="+mj-lt"/>
                <a:sym typeface="Titillium Web"/>
              </a:rPr>
              <a:t>La valutazione deve essere coerente con le competenze, abilità e conoscenze indicate nella programmazione per l’insegnamento dell’Educazione Civica e affrontate durante l’attività didattica lasciando traccia sia sul registro elettronico sia nella scheda di programmazione.</a:t>
            </a:r>
          </a:p>
          <a:p>
            <a:pPr marL="0" lvl="0" indent="0" algn="just">
              <a:spcBef>
                <a:spcPts val="0"/>
              </a:spcBef>
              <a:buSzPct val="85000"/>
              <a:buNone/>
            </a:pPr>
            <a:endParaRPr lang="it-IT" sz="2000" dirty="0">
              <a:latin typeface="+mj-lt"/>
              <a:sym typeface="Arial"/>
            </a:endParaRPr>
          </a:p>
          <a:p>
            <a:pPr marL="0" lvl="0" indent="0" algn="just">
              <a:spcBef>
                <a:spcPts val="580"/>
              </a:spcBef>
              <a:buSzPct val="85000"/>
              <a:buNone/>
            </a:pPr>
            <a:r>
              <a:rPr lang="it-IT" sz="2000" dirty="0">
                <a:latin typeface="+mj-lt"/>
                <a:sym typeface="Arial"/>
              </a:rPr>
              <a:t>A tal fine i docenti avvalendosi dell’apposita griglia approvata collegialmente rileveranno:</a:t>
            </a:r>
            <a:endParaRPr lang="it-IT" sz="2000" dirty="0">
              <a:latin typeface="+mj-lt"/>
            </a:endParaRPr>
          </a:p>
          <a:p>
            <a:pPr marL="0" lvl="0" indent="-73406">
              <a:spcBef>
                <a:spcPts val="580"/>
              </a:spcBef>
              <a:buSzPct val="85000"/>
              <a:buFont typeface="Noto Sans Symbols"/>
              <a:buChar char="⮚"/>
            </a:pPr>
            <a:r>
              <a:rPr lang="it-IT" sz="2000" dirty="0">
                <a:latin typeface="+mj-lt"/>
                <a:sym typeface="Arial"/>
              </a:rPr>
              <a:t>Conoscenze dei contenuti</a:t>
            </a:r>
            <a:endParaRPr lang="it-IT" sz="2000" dirty="0">
              <a:latin typeface="+mj-lt"/>
            </a:endParaRPr>
          </a:p>
          <a:p>
            <a:pPr marL="0" lvl="0" indent="-73406">
              <a:spcBef>
                <a:spcPts val="580"/>
              </a:spcBef>
              <a:buSzPct val="85000"/>
              <a:buFont typeface="Noto Sans Symbols"/>
              <a:buChar char="⮚"/>
            </a:pPr>
            <a:r>
              <a:rPr lang="it-IT" sz="2000" dirty="0">
                <a:latin typeface="+mj-lt"/>
                <a:sym typeface="Arial"/>
              </a:rPr>
              <a:t>Capacità logico- critiche</a:t>
            </a:r>
            <a:endParaRPr lang="it-IT" sz="2000" dirty="0">
              <a:latin typeface="+mj-lt"/>
            </a:endParaRPr>
          </a:p>
          <a:p>
            <a:pPr marL="0" lvl="0" indent="-73406">
              <a:spcBef>
                <a:spcPts val="580"/>
              </a:spcBef>
              <a:buSzPct val="85000"/>
              <a:buFont typeface="Noto Sans Symbols"/>
              <a:buChar char="⮚"/>
            </a:pPr>
            <a:r>
              <a:rPr lang="it-IT" sz="2000" dirty="0">
                <a:latin typeface="+mj-lt"/>
                <a:sym typeface="Arial"/>
              </a:rPr>
              <a:t>Motivazione, partecipazione e interesse</a:t>
            </a:r>
            <a:endParaRPr lang="it-IT" sz="2000" dirty="0">
              <a:latin typeface="+mj-lt"/>
            </a:endParaRPr>
          </a:p>
          <a:p>
            <a:endParaRPr lang="it-IT" dirty="0"/>
          </a:p>
        </p:txBody>
      </p:sp>
    </p:spTree>
    <p:extLst>
      <p:ext uri="{BB962C8B-B14F-4D97-AF65-F5344CB8AC3E}">
        <p14:creationId xmlns:p14="http://schemas.microsoft.com/office/powerpoint/2010/main" val="37001574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oogle Shape;116;p8"/>
          <p:cNvGraphicFramePr/>
          <p:nvPr>
            <p:extLst>
              <p:ext uri="{D42A27DB-BD31-4B8C-83A1-F6EECF244321}">
                <p14:modId xmlns:p14="http://schemas.microsoft.com/office/powerpoint/2010/main" val="3626837165"/>
              </p:ext>
            </p:extLst>
          </p:nvPr>
        </p:nvGraphicFramePr>
        <p:xfrm>
          <a:off x="61472" y="108858"/>
          <a:ext cx="9021055" cy="6553200"/>
        </p:xfrm>
        <a:graphic>
          <a:graphicData uri="http://schemas.openxmlformats.org/drawingml/2006/table">
            <a:tbl>
              <a:tblPr>
                <a:tableStyleId>{69C7853C-536D-4A76-A0AE-DD22124D55A5}</a:tableStyleId>
              </a:tblPr>
              <a:tblGrid>
                <a:gridCol w="3194956">
                  <a:extLst>
                    <a:ext uri="{9D8B030D-6E8A-4147-A177-3AD203B41FA5}">
                      <a16:colId xmlns:a16="http://schemas.microsoft.com/office/drawing/2014/main" xmlns="" val="20000"/>
                    </a:ext>
                  </a:extLst>
                </a:gridCol>
                <a:gridCol w="563817">
                  <a:extLst>
                    <a:ext uri="{9D8B030D-6E8A-4147-A177-3AD203B41FA5}">
                      <a16:colId xmlns:a16="http://schemas.microsoft.com/office/drawing/2014/main" xmlns="" val="20001"/>
                    </a:ext>
                  </a:extLst>
                </a:gridCol>
                <a:gridCol w="4468763">
                  <a:extLst>
                    <a:ext uri="{9D8B030D-6E8A-4147-A177-3AD203B41FA5}">
                      <a16:colId xmlns:a16="http://schemas.microsoft.com/office/drawing/2014/main" xmlns="" val="20002"/>
                    </a:ext>
                  </a:extLst>
                </a:gridCol>
                <a:gridCol w="793519">
                  <a:extLst>
                    <a:ext uri="{9D8B030D-6E8A-4147-A177-3AD203B41FA5}">
                      <a16:colId xmlns:a16="http://schemas.microsoft.com/office/drawing/2014/main" xmlns="" val="20003"/>
                    </a:ext>
                  </a:extLst>
                </a:gridCol>
              </a:tblGrid>
              <a:tr h="0">
                <a:tc>
                  <a:txBody>
                    <a:bodyPr/>
                    <a:lstStyle/>
                    <a:p>
                      <a:pPr marL="0" marR="0" lvl="0" indent="0" algn="ctr" rtl="0">
                        <a:lnSpc>
                          <a:spcPct val="150000"/>
                        </a:lnSpc>
                        <a:spcBef>
                          <a:spcPts val="0"/>
                        </a:spcBef>
                        <a:spcAft>
                          <a:spcPts val="0"/>
                        </a:spcAft>
                        <a:buClr>
                          <a:srgbClr val="FF0000"/>
                        </a:buClr>
                        <a:buSzPts val="1100"/>
                        <a:buFont typeface="Libre Baskerville"/>
                        <a:buNone/>
                      </a:pPr>
                      <a:r>
                        <a:rPr lang="it-IT" sz="1400" u="none" strike="noStrike" cap="none" dirty="0">
                          <a:latin typeface="+mj-lt"/>
                          <a:sym typeface="Libre Baskerville"/>
                        </a:rPr>
                        <a:t>INDICATORI</a:t>
                      </a:r>
                      <a:endParaRPr sz="2400" dirty="0">
                        <a:latin typeface="+mj-lt"/>
                      </a:endParaRPr>
                    </a:p>
                  </a:txBody>
                  <a:tcPr marL="42325" marR="42325" marT="0" marB="0"/>
                </a:tc>
                <a:tc>
                  <a:txBody>
                    <a:bodyPr/>
                    <a:lstStyle/>
                    <a:p>
                      <a:pPr marL="0" marR="0" lvl="0" indent="0" algn="l" rtl="0">
                        <a:spcBef>
                          <a:spcPts val="0"/>
                        </a:spcBef>
                        <a:spcAft>
                          <a:spcPts val="0"/>
                        </a:spcAft>
                        <a:buNone/>
                      </a:pPr>
                      <a:endParaRPr sz="2400" dirty="0">
                        <a:solidFill>
                          <a:schemeClr val="dk1"/>
                        </a:solidFill>
                        <a:latin typeface="+mj-lt"/>
                        <a:ea typeface="Libre Baskerville"/>
                        <a:cs typeface="Libre Baskerville"/>
                        <a:sym typeface="Libre Baskerville"/>
                      </a:endParaRPr>
                    </a:p>
                  </a:txBody>
                  <a:tcPr marL="42325" marR="42325" marT="0" marB="0"/>
                </a:tc>
                <a:tc>
                  <a:txBody>
                    <a:bodyPr/>
                    <a:lstStyle/>
                    <a:p>
                      <a:pPr marL="0" marR="0" lvl="0" indent="0" algn="just" rtl="0">
                        <a:lnSpc>
                          <a:spcPct val="150000"/>
                        </a:lnSpc>
                        <a:spcBef>
                          <a:spcPts val="0"/>
                        </a:spcBef>
                        <a:spcAft>
                          <a:spcPts val="0"/>
                        </a:spcAft>
                        <a:buClr>
                          <a:srgbClr val="FF0000"/>
                        </a:buClr>
                        <a:buSzPts val="1100"/>
                        <a:buFont typeface="Libre Baskerville"/>
                        <a:buNone/>
                      </a:pPr>
                      <a:r>
                        <a:rPr lang="it-IT" sz="1400" u="none" dirty="0">
                          <a:latin typeface="+mj-lt"/>
                          <a:sym typeface="Libre Baskerville"/>
                        </a:rPr>
                        <a:t>LIVELLO</a:t>
                      </a:r>
                      <a:endParaRPr sz="2400" dirty="0">
                        <a:latin typeface="+mj-lt"/>
                      </a:endParaRPr>
                    </a:p>
                  </a:txBody>
                  <a:tcPr marL="42325" marR="42325" marT="0" marB="0"/>
                </a:tc>
                <a:tc>
                  <a:txBody>
                    <a:bodyPr/>
                    <a:lstStyle/>
                    <a:p>
                      <a:pPr marL="0" marR="0" lvl="0" indent="0" algn="just" rtl="0">
                        <a:lnSpc>
                          <a:spcPct val="150000"/>
                        </a:lnSpc>
                        <a:spcBef>
                          <a:spcPts val="0"/>
                        </a:spcBef>
                        <a:spcAft>
                          <a:spcPts val="0"/>
                        </a:spcAft>
                        <a:buClr>
                          <a:srgbClr val="FF0000"/>
                        </a:buClr>
                        <a:buSzPts val="600"/>
                        <a:buFont typeface="Libre Baskerville"/>
                        <a:buNone/>
                      </a:pPr>
                      <a:r>
                        <a:rPr lang="it-IT" sz="800" u="none" dirty="0">
                          <a:latin typeface="+mj-lt"/>
                          <a:sym typeface="Libre Baskerville"/>
                        </a:rPr>
                        <a:t>PUNTEGGIO</a:t>
                      </a:r>
                      <a:endParaRPr sz="2400" dirty="0">
                        <a:latin typeface="+mj-lt"/>
                      </a:endParaRPr>
                    </a:p>
                  </a:txBody>
                  <a:tcPr marL="42325" marR="42325" marT="0" marB="0"/>
                </a:tc>
                <a:extLst>
                  <a:ext uri="{0D108BD9-81ED-4DB2-BD59-A6C34878D82A}">
                    <a16:rowId xmlns:a16="http://schemas.microsoft.com/office/drawing/2014/main" xmlns="" val="10000"/>
                  </a:ext>
                </a:extLst>
              </a:tr>
              <a:tr h="0">
                <a:tc>
                  <a:txBody>
                    <a:bodyPr/>
                    <a:lstStyle/>
                    <a:p>
                      <a:pPr marL="0" marR="0" lvl="0" indent="0" algn="just" rtl="0">
                        <a:lnSpc>
                          <a:spcPct val="150000"/>
                        </a:lnSpc>
                        <a:spcBef>
                          <a:spcPts val="0"/>
                        </a:spcBef>
                        <a:spcAft>
                          <a:spcPts val="0"/>
                        </a:spcAft>
                        <a:buClr>
                          <a:srgbClr val="000000"/>
                        </a:buClr>
                        <a:buSzPts val="1100"/>
                        <a:buFont typeface="Arial Narrow"/>
                        <a:buNone/>
                      </a:pPr>
                      <a:r>
                        <a:rPr lang="it-IT" sz="1400" u="none" dirty="0">
                          <a:latin typeface="+mj-lt"/>
                          <a:sym typeface="Arial Narrow"/>
                        </a:rPr>
                        <a:t>Conoscenza degli argomenti</a:t>
                      </a:r>
                      <a:endParaRPr sz="2400" dirty="0">
                        <a:latin typeface="+mj-lt"/>
                      </a:endParaRPr>
                    </a:p>
                  </a:txBody>
                  <a:tcPr marL="42325" marR="42325" marT="0" marB="0"/>
                </a:tc>
                <a:tc>
                  <a:txBody>
                    <a:bodyPr/>
                    <a:lstStyle/>
                    <a:p>
                      <a:pPr marL="0" marR="0" lvl="0" indent="0" algn="ctr" rtl="0">
                        <a:lnSpc>
                          <a:spcPct val="150000"/>
                        </a:lnSpc>
                        <a:spcBef>
                          <a:spcPts val="0"/>
                        </a:spcBef>
                        <a:spcAft>
                          <a:spcPts val="0"/>
                        </a:spcAft>
                        <a:buClr>
                          <a:schemeClr val="dk1"/>
                        </a:buClr>
                        <a:buSzPts val="1100"/>
                        <a:buFont typeface="Libre Baskerville"/>
                        <a:buNone/>
                      </a:pPr>
                      <a:endParaRPr sz="1400" u="none" dirty="0">
                        <a:latin typeface="+mj-lt"/>
                        <a:sym typeface="Libre Baskerville"/>
                      </a:endParaRPr>
                    </a:p>
                    <a:p>
                      <a:pPr marL="0" marR="0" lvl="0" indent="0" algn="ctr" rtl="0">
                        <a:lnSpc>
                          <a:spcPct val="150000"/>
                        </a:lnSpc>
                        <a:spcBef>
                          <a:spcPts val="0"/>
                        </a:spcBef>
                        <a:spcAft>
                          <a:spcPts val="0"/>
                        </a:spcAft>
                        <a:buClr>
                          <a:srgbClr val="000000"/>
                        </a:buClr>
                        <a:buSzPts val="1100"/>
                        <a:buFont typeface="Libre Baskerville"/>
                        <a:buNone/>
                      </a:pPr>
                      <a:r>
                        <a:rPr lang="it-IT" sz="1400" u="none" dirty="0">
                          <a:latin typeface="+mj-lt"/>
                          <a:sym typeface="Libre Baskerville"/>
                        </a:rPr>
                        <a:t>4</a:t>
                      </a:r>
                      <a:endParaRPr sz="2400" dirty="0">
                        <a:latin typeface="+mj-lt"/>
                      </a:endParaRPr>
                    </a:p>
                  </a:txBody>
                  <a:tcPr marL="42325" marR="42325" marT="0" marB="0"/>
                </a:tc>
                <a:tc>
                  <a:txBody>
                    <a:bodyPr/>
                    <a:lstStyle/>
                    <a:p>
                      <a:pPr marL="0" marR="0" lvl="0" indent="0" algn="l" rtl="0">
                        <a:lnSpc>
                          <a:spcPct val="100000"/>
                        </a:lnSpc>
                        <a:spcBef>
                          <a:spcPts val="0"/>
                        </a:spcBef>
                        <a:spcAft>
                          <a:spcPts val="0"/>
                        </a:spcAft>
                        <a:buClr>
                          <a:srgbClr val="000000"/>
                        </a:buClr>
                        <a:buSzPts val="1100"/>
                        <a:buFont typeface="Libre Baskerville"/>
                        <a:buNone/>
                      </a:pPr>
                      <a:r>
                        <a:rPr lang="it-IT" sz="1400" u="none" dirty="0">
                          <a:latin typeface="+mj-lt"/>
                          <a:sym typeface="Libre Baskerville"/>
                        </a:rPr>
                        <a:t>Insufficiente con esposizione frammentaria</a:t>
                      </a:r>
                      <a:endParaRPr sz="2400" dirty="0">
                        <a:latin typeface="+mj-lt"/>
                      </a:endParaRPr>
                    </a:p>
                    <a:p>
                      <a:pPr marL="0" marR="0" lvl="0" indent="0" algn="l" rtl="0">
                        <a:lnSpc>
                          <a:spcPct val="100000"/>
                        </a:lnSpc>
                        <a:spcBef>
                          <a:spcPts val="0"/>
                        </a:spcBef>
                        <a:spcAft>
                          <a:spcPts val="0"/>
                        </a:spcAft>
                        <a:buClr>
                          <a:schemeClr val="dk1"/>
                        </a:buClr>
                        <a:buSzPts val="1100"/>
                        <a:buFont typeface="Libre Baskerville"/>
                        <a:buNone/>
                      </a:pPr>
                      <a:endParaRPr sz="1400" u="none" dirty="0">
                        <a:latin typeface="+mj-lt"/>
                        <a:sym typeface="Libre Baskerville"/>
                      </a:endParaRPr>
                    </a:p>
                    <a:p>
                      <a:pPr marL="0" marR="0" lvl="0" indent="0" algn="l" rtl="0">
                        <a:lnSpc>
                          <a:spcPct val="100000"/>
                        </a:lnSpc>
                        <a:spcBef>
                          <a:spcPts val="0"/>
                        </a:spcBef>
                        <a:spcAft>
                          <a:spcPts val="0"/>
                        </a:spcAft>
                        <a:buClr>
                          <a:srgbClr val="000000"/>
                        </a:buClr>
                        <a:buSzPts val="1100"/>
                        <a:buFont typeface="Libre Baskerville"/>
                        <a:buNone/>
                      </a:pPr>
                      <a:r>
                        <a:rPr lang="it-IT" sz="1400" u="none" dirty="0">
                          <a:latin typeface="+mj-lt"/>
                          <a:sym typeface="Libre Baskerville"/>
                        </a:rPr>
                        <a:t>Sufficiente con esposizione corretta</a:t>
                      </a:r>
                      <a:endParaRPr sz="2400" dirty="0">
                        <a:latin typeface="+mj-lt"/>
                      </a:endParaRPr>
                    </a:p>
                    <a:p>
                      <a:pPr marL="0" marR="0" lvl="0" indent="0" algn="l" rtl="0">
                        <a:lnSpc>
                          <a:spcPct val="100000"/>
                        </a:lnSpc>
                        <a:spcBef>
                          <a:spcPts val="0"/>
                        </a:spcBef>
                        <a:spcAft>
                          <a:spcPts val="0"/>
                        </a:spcAft>
                        <a:buClr>
                          <a:schemeClr val="dk1"/>
                        </a:buClr>
                        <a:buSzPts val="1100"/>
                        <a:buFont typeface="Libre Baskerville"/>
                        <a:buNone/>
                      </a:pPr>
                      <a:endParaRPr sz="1400" u="none" dirty="0">
                        <a:latin typeface="+mj-lt"/>
                        <a:sym typeface="Libre Baskerville"/>
                      </a:endParaRPr>
                    </a:p>
                    <a:p>
                      <a:pPr marL="0" marR="0" lvl="0" indent="0" algn="l" rtl="0">
                        <a:lnSpc>
                          <a:spcPct val="100000"/>
                        </a:lnSpc>
                        <a:spcBef>
                          <a:spcPts val="0"/>
                        </a:spcBef>
                        <a:spcAft>
                          <a:spcPts val="0"/>
                        </a:spcAft>
                        <a:buClr>
                          <a:srgbClr val="000000"/>
                        </a:buClr>
                        <a:buSzPts val="1100"/>
                        <a:buFont typeface="Libre Baskerville"/>
                        <a:buNone/>
                      </a:pPr>
                      <a:r>
                        <a:rPr lang="it-IT" sz="1400" u="none" dirty="0">
                          <a:latin typeface="+mj-lt"/>
                          <a:sym typeface="Libre Baskerville"/>
                        </a:rPr>
                        <a:t>Discrete con esposizione chiara ed articolata </a:t>
                      </a:r>
                      <a:endParaRPr sz="2400" dirty="0">
                        <a:latin typeface="+mj-lt"/>
                      </a:endParaRPr>
                    </a:p>
                    <a:p>
                      <a:pPr marL="0" marR="0" lvl="0" indent="0" algn="l" rtl="0">
                        <a:lnSpc>
                          <a:spcPct val="100000"/>
                        </a:lnSpc>
                        <a:spcBef>
                          <a:spcPts val="0"/>
                        </a:spcBef>
                        <a:spcAft>
                          <a:spcPts val="0"/>
                        </a:spcAft>
                        <a:buClr>
                          <a:schemeClr val="dk1"/>
                        </a:buClr>
                        <a:buSzPts val="1100"/>
                        <a:buFont typeface="Libre Baskerville"/>
                        <a:buNone/>
                      </a:pPr>
                      <a:endParaRPr sz="1400" u="none" dirty="0">
                        <a:latin typeface="+mj-lt"/>
                        <a:sym typeface="Libre Baskerville"/>
                      </a:endParaRPr>
                    </a:p>
                    <a:p>
                      <a:pPr marL="0" marR="0" lvl="0" indent="0" algn="l" rtl="0">
                        <a:lnSpc>
                          <a:spcPct val="100000"/>
                        </a:lnSpc>
                        <a:spcBef>
                          <a:spcPts val="0"/>
                        </a:spcBef>
                        <a:spcAft>
                          <a:spcPts val="0"/>
                        </a:spcAft>
                        <a:buClr>
                          <a:srgbClr val="000000"/>
                        </a:buClr>
                        <a:buSzPts val="1100"/>
                        <a:buFont typeface="Libre Baskerville"/>
                        <a:buNone/>
                      </a:pPr>
                      <a:r>
                        <a:rPr lang="it-IT" sz="1400" u="none" dirty="0">
                          <a:latin typeface="+mj-lt"/>
                          <a:sym typeface="Libre Baskerville"/>
                        </a:rPr>
                        <a:t>Ottime con esposizione organica e strutturata </a:t>
                      </a:r>
                      <a:endParaRPr sz="2400" dirty="0">
                        <a:latin typeface="+mj-lt"/>
                      </a:endParaRPr>
                    </a:p>
                  </a:txBody>
                  <a:tcPr marL="42325" marR="42325" marT="0" marB="0"/>
                </a:tc>
                <a:tc>
                  <a:txBody>
                    <a:bodyPr/>
                    <a:lstStyle/>
                    <a:p>
                      <a:pPr marL="0" marR="0" lvl="0" indent="0" algn="just" rtl="0">
                        <a:lnSpc>
                          <a:spcPct val="100000"/>
                        </a:lnSpc>
                        <a:spcBef>
                          <a:spcPts val="0"/>
                        </a:spcBef>
                        <a:spcAft>
                          <a:spcPts val="0"/>
                        </a:spcAft>
                        <a:buClr>
                          <a:srgbClr val="000000"/>
                        </a:buClr>
                        <a:buSzPts val="1100"/>
                        <a:buFont typeface="Libre Baskerville"/>
                        <a:buNone/>
                      </a:pPr>
                      <a:r>
                        <a:rPr lang="it-IT" sz="1400" u="none" dirty="0">
                          <a:latin typeface="+mj-lt"/>
                          <a:sym typeface="Libre Baskerville"/>
                        </a:rPr>
                        <a:t>1</a:t>
                      </a:r>
                      <a:endParaRPr sz="2400" dirty="0">
                        <a:latin typeface="+mj-lt"/>
                      </a:endParaRPr>
                    </a:p>
                    <a:p>
                      <a:pPr marL="0" marR="0" lvl="0" indent="0" algn="just" rtl="0">
                        <a:lnSpc>
                          <a:spcPct val="100000"/>
                        </a:lnSpc>
                        <a:spcBef>
                          <a:spcPts val="0"/>
                        </a:spcBef>
                        <a:spcAft>
                          <a:spcPts val="0"/>
                        </a:spcAft>
                        <a:buClr>
                          <a:schemeClr val="dk1"/>
                        </a:buClr>
                        <a:buSzPts val="1100"/>
                        <a:buFont typeface="Libre Baskerville"/>
                        <a:buNone/>
                      </a:pPr>
                      <a:endParaRPr sz="1400" u="none" dirty="0">
                        <a:latin typeface="+mj-lt"/>
                        <a:sym typeface="Libre Baskerville"/>
                      </a:endParaRPr>
                    </a:p>
                    <a:p>
                      <a:pPr marL="0" marR="0" lvl="0" indent="0" algn="just" rtl="0">
                        <a:lnSpc>
                          <a:spcPct val="100000"/>
                        </a:lnSpc>
                        <a:spcBef>
                          <a:spcPts val="0"/>
                        </a:spcBef>
                        <a:spcAft>
                          <a:spcPts val="0"/>
                        </a:spcAft>
                        <a:buClr>
                          <a:srgbClr val="000000"/>
                        </a:buClr>
                        <a:buSzPts val="1100"/>
                        <a:buFont typeface="Libre Baskerville"/>
                        <a:buNone/>
                      </a:pPr>
                      <a:r>
                        <a:rPr lang="it-IT" sz="1400" u="none" dirty="0">
                          <a:latin typeface="+mj-lt"/>
                          <a:sym typeface="Libre Baskerville"/>
                        </a:rPr>
                        <a:t>2</a:t>
                      </a:r>
                      <a:endParaRPr sz="2400" dirty="0">
                        <a:latin typeface="+mj-lt"/>
                      </a:endParaRPr>
                    </a:p>
                    <a:p>
                      <a:pPr marL="0" marR="0" lvl="0" indent="0" algn="just" rtl="0">
                        <a:lnSpc>
                          <a:spcPct val="100000"/>
                        </a:lnSpc>
                        <a:spcBef>
                          <a:spcPts val="0"/>
                        </a:spcBef>
                        <a:spcAft>
                          <a:spcPts val="0"/>
                        </a:spcAft>
                        <a:buClr>
                          <a:schemeClr val="dk1"/>
                        </a:buClr>
                        <a:buSzPts val="1100"/>
                        <a:buFont typeface="Libre Baskerville"/>
                        <a:buNone/>
                      </a:pPr>
                      <a:endParaRPr sz="1400" u="none" dirty="0">
                        <a:latin typeface="+mj-lt"/>
                        <a:sym typeface="Libre Baskerville"/>
                      </a:endParaRPr>
                    </a:p>
                    <a:p>
                      <a:pPr marL="0" marR="0" lvl="0" indent="0" algn="just" rtl="0">
                        <a:lnSpc>
                          <a:spcPct val="100000"/>
                        </a:lnSpc>
                        <a:spcBef>
                          <a:spcPts val="0"/>
                        </a:spcBef>
                        <a:spcAft>
                          <a:spcPts val="0"/>
                        </a:spcAft>
                        <a:buClr>
                          <a:srgbClr val="000000"/>
                        </a:buClr>
                        <a:buSzPts val="1100"/>
                        <a:buFont typeface="Libre Baskerville"/>
                        <a:buNone/>
                      </a:pPr>
                      <a:r>
                        <a:rPr lang="it-IT" sz="1400" u="none" dirty="0">
                          <a:latin typeface="+mj-lt"/>
                          <a:sym typeface="Libre Baskerville"/>
                        </a:rPr>
                        <a:t>3</a:t>
                      </a:r>
                      <a:endParaRPr sz="2400" dirty="0">
                        <a:latin typeface="+mj-lt"/>
                      </a:endParaRPr>
                    </a:p>
                    <a:p>
                      <a:pPr marL="0" marR="0" lvl="0" indent="0" algn="just" rtl="0">
                        <a:lnSpc>
                          <a:spcPct val="100000"/>
                        </a:lnSpc>
                        <a:spcBef>
                          <a:spcPts val="0"/>
                        </a:spcBef>
                        <a:spcAft>
                          <a:spcPts val="0"/>
                        </a:spcAft>
                        <a:buClr>
                          <a:schemeClr val="dk1"/>
                        </a:buClr>
                        <a:buSzPts val="1100"/>
                        <a:buFont typeface="Libre Baskerville"/>
                        <a:buNone/>
                      </a:pPr>
                      <a:endParaRPr sz="1400" u="none" dirty="0">
                        <a:latin typeface="+mj-lt"/>
                        <a:sym typeface="Libre Baskerville"/>
                      </a:endParaRPr>
                    </a:p>
                    <a:p>
                      <a:pPr marL="0" marR="0" lvl="0" indent="0" algn="just" rtl="0">
                        <a:lnSpc>
                          <a:spcPct val="100000"/>
                        </a:lnSpc>
                        <a:spcBef>
                          <a:spcPts val="0"/>
                        </a:spcBef>
                        <a:spcAft>
                          <a:spcPts val="0"/>
                        </a:spcAft>
                        <a:buClr>
                          <a:srgbClr val="000000"/>
                        </a:buClr>
                        <a:buSzPts val="1100"/>
                        <a:buFont typeface="Libre Baskerville"/>
                        <a:buNone/>
                      </a:pPr>
                      <a:r>
                        <a:rPr lang="it-IT" sz="1400" u="none" dirty="0">
                          <a:latin typeface="+mj-lt"/>
                          <a:sym typeface="Libre Baskerville"/>
                        </a:rPr>
                        <a:t>4</a:t>
                      </a:r>
                      <a:endParaRPr sz="2400" dirty="0">
                        <a:latin typeface="+mj-lt"/>
                      </a:endParaRPr>
                    </a:p>
                  </a:txBody>
                  <a:tcPr marL="42325" marR="42325" marT="0" marB="0"/>
                </a:tc>
                <a:extLst>
                  <a:ext uri="{0D108BD9-81ED-4DB2-BD59-A6C34878D82A}">
                    <a16:rowId xmlns:a16="http://schemas.microsoft.com/office/drawing/2014/main" xmlns="" val="10001"/>
                  </a:ext>
                </a:extLst>
              </a:tr>
              <a:tr h="0">
                <a:tc>
                  <a:txBody>
                    <a:bodyPr/>
                    <a:lstStyle/>
                    <a:p>
                      <a:pPr marL="0" marR="0" lvl="0" indent="0" algn="just" rtl="0">
                        <a:lnSpc>
                          <a:spcPct val="150000"/>
                        </a:lnSpc>
                        <a:spcBef>
                          <a:spcPts val="0"/>
                        </a:spcBef>
                        <a:spcAft>
                          <a:spcPts val="0"/>
                        </a:spcAft>
                        <a:buClr>
                          <a:srgbClr val="000000"/>
                        </a:buClr>
                        <a:buSzPts val="1100"/>
                        <a:buFont typeface="Arial Narrow"/>
                        <a:buNone/>
                      </a:pPr>
                      <a:r>
                        <a:rPr lang="it-IT" sz="1400" u="none" dirty="0">
                          <a:latin typeface="+mj-lt"/>
                          <a:sym typeface="Arial Narrow"/>
                        </a:rPr>
                        <a:t>Pensiero critico</a:t>
                      </a:r>
                      <a:endParaRPr sz="2400" dirty="0">
                        <a:latin typeface="+mj-lt"/>
                      </a:endParaRPr>
                    </a:p>
                  </a:txBody>
                  <a:tcPr marL="42325" marR="42325" marT="0" marB="0"/>
                </a:tc>
                <a:tc>
                  <a:txBody>
                    <a:bodyPr/>
                    <a:lstStyle/>
                    <a:p>
                      <a:pPr marL="0" marR="0" lvl="0" indent="0" algn="ctr" rtl="0">
                        <a:lnSpc>
                          <a:spcPct val="150000"/>
                        </a:lnSpc>
                        <a:spcBef>
                          <a:spcPts val="0"/>
                        </a:spcBef>
                        <a:spcAft>
                          <a:spcPts val="0"/>
                        </a:spcAft>
                        <a:buClr>
                          <a:schemeClr val="dk1"/>
                        </a:buClr>
                        <a:buSzPts val="1100"/>
                        <a:buFont typeface="Libre Baskerville"/>
                        <a:buNone/>
                      </a:pPr>
                      <a:endParaRPr sz="1400" u="none" dirty="0">
                        <a:latin typeface="+mj-lt"/>
                        <a:sym typeface="Libre Baskerville"/>
                      </a:endParaRPr>
                    </a:p>
                    <a:p>
                      <a:pPr marL="0" marR="0" lvl="0" indent="0" algn="ctr" rtl="0">
                        <a:lnSpc>
                          <a:spcPct val="150000"/>
                        </a:lnSpc>
                        <a:spcBef>
                          <a:spcPts val="0"/>
                        </a:spcBef>
                        <a:spcAft>
                          <a:spcPts val="0"/>
                        </a:spcAft>
                        <a:buClr>
                          <a:schemeClr val="dk1"/>
                        </a:buClr>
                        <a:buSzPts val="1100"/>
                        <a:buFont typeface="Libre Baskerville"/>
                        <a:buNone/>
                      </a:pPr>
                      <a:endParaRPr sz="1400" u="none" dirty="0">
                        <a:latin typeface="+mj-lt"/>
                        <a:sym typeface="Libre Baskerville"/>
                      </a:endParaRPr>
                    </a:p>
                    <a:p>
                      <a:pPr marL="0" marR="0" lvl="0" indent="0" algn="ctr" rtl="0">
                        <a:lnSpc>
                          <a:spcPct val="150000"/>
                        </a:lnSpc>
                        <a:spcBef>
                          <a:spcPts val="0"/>
                        </a:spcBef>
                        <a:spcAft>
                          <a:spcPts val="0"/>
                        </a:spcAft>
                        <a:buClr>
                          <a:schemeClr val="dk1"/>
                        </a:buClr>
                        <a:buSzPts val="1100"/>
                        <a:buFont typeface="Libre Baskerville"/>
                        <a:buNone/>
                      </a:pPr>
                      <a:endParaRPr sz="1400" u="none" dirty="0">
                        <a:latin typeface="+mj-lt"/>
                        <a:sym typeface="Libre Baskerville"/>
                      </a:endParaRPr>
                    </a:p>
                    <a:p>
                      <a:pPr marL="0" marR="0" lvl="0" indent="0" algn="ctr" rtl="0">
                        <a:lnSpc>
                          <a:spcPct val="150000"/>
                        </a:lnSpc>
                        <a:spcBef>
                          <a:spcPts val="0"/>
                        </a:spcBef>
                        <a:spcAft>
                          <a:spcPts val="0"/>
                        </a:spcAft>
                        <a:buClr>
                          <a:schemeClr val="dk1"/>
                        </a:buClr>
                        <a:buSzPts val="1100"/>
                        <a:buFont typeface="Libre Baskerville"/>
                        <a:buNone/>
                      </a:pPr>
                      <a:endParaRPr sz="1400" u="none" dirty="0">
                        <a:latin typeface="+mj-lt"/>
                        <a:sym typeface="Libre Baskerville"/>
                      </a:endParaRPr>
                    </a:p>
                    <a:p>
                      <a:pPr marL="0" marR="0" lvl="0" indent="0" algn="ctr" rtl="0">
                        <a:lnSpc>
                          <a:spcPct val="150000"/>
                        </a:lnSpc>
                        <a:spcBef>
                          <a:spcPts val="0"/>
                        </a:spcBef>
                        <a:spcAft>
                          <a:spcPts val="0"/>
                        </a:spcAft>
                        <a:buClr>
                          <a:schemeClr val="dk1"/>
                        </a:buClr>
                        <a:buSzPts val="1100"/>
                        <a:buFont typeface="Libre Baskerville"/>
                        <a:buNone/>
                      </a:pPr>
                      <a:endParaRPr sz="1400" u="none" dirty="0">
                        <a:latin typeface="+mj-lt"/>
                        <a:sym typeface="Libre Baskerville"/>
                      </a:endParaRPr>
                    </a:p>
                    <a:p>
                      <a:pPr marL="0" marR="0" lvl="0" indent="0" algn="ctr" rtl="0">
                        <a:lnSpc>
                          <a:spcPct val="150000"/>
                        </a:lnSpc>
                        <a:spcBef>
                          <a:spcPts val="0"/>
                        </a:spcBef>
                        <a:spcAft>
                          <a:spcPts val="0"/>
                        </a:spcAft>
                        <a:buClr>
                          <a:srgbClr val="000000"/>
                        </a:buClr>
                        <a:buSzPts val="1100"/>
                        <a:buFont typeface="Libre Baskerville"/>
                        <a:buNone/>
                      </a:pPr>
                      <a:r>
                        <a:rPr lang="it-IT" sz="1400" u="none" dirty="0">
                          <a:latin typeface="+mj-lt"/>
                          <a:sym typeface="Libre Baskerville"/>
                        </a:rPr>
                        <a:t>4</a:t>
                      </a:r>
                      <a:endParaRPr sz="2400" dirty="0">
                        <a:latin typeface="+mj-lt"/>
                      </a:endParaRPr>
                    </a:p>
                  </a:txBody>
                  <a:tcPr marL="42325" marR="42325" marT="0" marB="0"/>
                </a:tc>
                <a:tc>
                  <a:txBody>
                    <a:bodyPr/>
                    <a:lstStyle/>
                    <a:p>
                      <a:pPr marL="0" marR="0" lvl="0" indent="0" algn="l" rtl="0">
                        <a:lnSpc>
                          <a:spcPct val="100000"/>
                        </a:lnSpc>
                        <a:spcBef>
                          <a:spcPts val="0"/>
                        </a:spcBef>
                        <a:spcAft>
                          <a:spcPts val="0"/>
                        </a:spcAft>
                        <a:buClr>
                          <a:srgbClr val="000000"/>
                        </a:buClr>
                        <a:buSzPts val="1100"/>
                        <a:buFont typeface="Libre Baskerville"/>
                        <a:buNone/>
                      </a:pPr>
                      <a:r>
                        <a:rPr lang="it-IT" sz="1400" u="none" dirty="0">
                          <a:latin typeface="+mj-lt"/>
                          <a:sym typeface="Libre Baskerville"/>
                        </a:rPr>
                        <a:t>Ignora il punto di vista degli altri e non riesce a valutare i fatti in modo oggettivo</a:t>
                      </a:r>
                      <a:endParaRPr sz="2400" dirty="0">
                        <a:latin typeface="+mj-lt"/>
                      </a:endParaRPr>
                    </a:p>
                    <a:p>
                      <a:pPr marL="0" marR="0" lvl="0" indent="0" algn="l" rtl="0">
                        <a:lnSpc>
                          <a:spcPct val="100000"/>
                        </a:lnSpc>
                        <a:spcBef>
                          <a:spcPts val="0"/>
                        </a:spcBef>
                        <a:spcAft>
                          <a:spcPts val="0"/>
                        </a:spcAft>
                        <a:buClr>
                          <a:schemeClr val="dk1"/>
                        </a:buClr>
                        <a:buSzPts val="1100"/>
                        <a:buFont typeface="Libre Baskerville"/>
                        <a:buNone/>
                      </a:pPr>
                      <a:endParaRPr sz="1400" u="none" dirty="0">
                        <a:latin typeface="+mj-lt"/>
                        <a:sym typeface="Libre Baskerville"/>
                      </a:endParaRPr>
                    </a:p>
                    <a:p>
                      <a:pPr marL="0" marR="0" lvl="0" indent="0" algn="l" rtl="0">
                        <a:lnSpc>
                          <a:spcPct val="100000"/>
                        </a:lnSpc>
                        <a:spcBef>
                          <a:spcPts val="0"/>
                        </a:spcBef>
                        <a:spcAft>
                          <a:spcPts val="0"/>
                        </a:spcAft>
                        <a:buClr>
                          <a:srgbClr val="000000"/>
                        </a:buClr>
                        <a:buSzPts val="1100"/>
                        <a:buFont typeface="Libre Baskerville"/>
                        <a:buNone/>
                      </a:pPr>
                      <a:r>
                        <a:rPr lang="it-IT" sz="1400" u="none" dirty="0">
                          <a:latin typeface="+mj-lt"/>
                          <a:sym typeface="Libre Baskerville"/>
                        </a:rPr>
                        <a:t>Capisce le ragioni degli altri ma è poco disponibile ad adeguare il proprio pensiero a ragionamenti e considerazioni diversi dai propri</a:t>
                      </a:r>
                      <a:endParaRPr sz="2400" dirty="0">
                        <a:latin typeface="+mj-lt"/>
                      </a:endParaRPr>
                    </a:p>
                    <a:p>
                      <a:pPr marL="0" marR="0" lvl="0" indent="0" algn="l" rtl="0">
                        <a:lnSpc>
                          <a:spcPct val="100000"/>
                        </a:lnSpc>
                        <a:spcBef>
                          <a:spcPts val="0"/>
                        </a:spcBef>
                        <a:spcAft>
                          <a:spcPts val="0"/>
                        </a:spcAft>
                        <a:buClr>
                          <a:schemeClr val="dk1"/>
                        </a:buClr>
                        <a:buSzPts val="1100"/>
                        <a:buFont typeface="Libre Baskerville"/>
                        <a:buNone/>
                      </a:pPr>
                      <a:endParaRPr sz="1400" u="none" dirty="0">
                        <a:latin typeface="+mj-lt"/>
                        <a:sym typeface="Libre Baskerville"/>
                      </a:endParaRPr>
                    </a:p>
                    <a:p>
                      <a:pPr marL="0" marR="0" lvl="0" indent="0" algn="l" rtl="0">
                        <a:lnSpc>
                          <a:spcPct val="100000"/>
                        </a:lnSpc>
                        <a:spcBef>
                          <a:spcPts val="0"/>
                        </a:spcBef>
                        <a:spcAft>
                          <a:spcPts val="0"/>
                        </a:spcAft>
                        <a:buClr>
                          <a:srgbClr val="000000"/>
                        </a:buClr>
                        <a:buSzPts val="1100"/>
                        <a:buFont typeface="Libre Baskerville"/>
                        <a:buNone/>
                      </a:pPr>
                      <a:r>
                        <a:rPr lang="it-IT" sz="1400" u="none" dirty="0">
                          <a:latin typeface="+mj-lt"/>
                          <a:sym typeface="Libre Baskerville"/>
                        </a:rPr>
                        <a:t>E’ in grado di  riconoscere  il punto di vista degli altri e di adeguare il proprio pensiero a ragionamenti e considerazioni diversi dai propri</a:t>
                      </a:r>
                      <a:endParaRPr sz="2400" dirty="0">
                        <a:latin typeface="+mj-lt"/>
                      </a:endParaRPr>
                    </a:p>
                    <a:p>
                      <a:pPr marL="0" marR="0" lvl="0" indent="0" algn="l" rtl="0">
                        <a:lnSpc>
                          <a:spcPct val="100000"/>
                        </a:lnSpc>
                        <a:spcBef>
                          <a:spcPts val="0"/>
                        </a:spcBef>
                        <a:spcAft>
                          <a:spcPts val="0"/>
                        </a:spcAft>
                        <a:buClr>
                          <a:schemeClr val="dk1"/>
                        </a:buClr>
                        <a:buSzPts val="1100"/>
                        <a:buFont typeface="Libre Baskerville"/>
                        <a:buNone/>
                      </a:pPr>
                      <a:endParaRPr sz="1400" u="none" dirty="0">
                        <a:latin typeface="+mj-lt"/>
                        <a:sym typeface="Libre Baskerville"/>
                      </a:endParaRPr>
                    </a:p>
                    <a:p>
                      <a:pPr marL="0" marR="0" lvl="0" indent="0" algn="l" rtl="0">
                        <a:lnSpc>
                          <a:spcPct val="100000"/>
                        </a:lnSpc>
                        <a:spcBef>
                          <a:spcPts val="0"/>
                        </a:spcBef>
                        <a:spcAft>
                          <a:spcPts val="0"/>
                        </a:spcAft>
                        <a:buClr>
                          <a:srgbClr val="000000"/>
                        </a:buClr>
                        <a:buSzPts val="1100"/>
                        <a:buFont typeface="Libre Baskerville"/>
                        <a:buNone/>
                      </a:pPr>
                      <a:r>
                        <a:rPr lang="it-IT" sz="1400" u="none" dirty="0">
                          <a:latin typeface="+mj-lt"/>
                          <a:sym typeface="Libre Baskerville"/>
                        </a:rPr>
                        <a:t>E’ in grado di comprendere pienamente le ragioni e le opinioni diverse dalla sua riuscendo ad adeguare il suo punto di vista senza perdere la coerenza con il pensiero originale</a:t>
                      </a:r>
                      <a:endParaRPr sz="2400" dirty="0">
                        <a:latin typeface="+mj-lt"/>
                      </a:endParaRPr>
                    </a:p>
                  </a:txBody>
                  <a:tcPr marL="42325" marR="42325" marT="0" marB="0"/>
                </a:tc>
                <a:tc>
                  <a:txBody>
                    <a:bodyPr/>
                    <a:lstStyle/>
                    <a:p>
                      <a:pPr marL="0" marR="0" lvl="0" indent="0" algn="just" rtl="0">
                        <a:lnSpc>
                          <a:spcPct val="100000"/>
                        </a:lnSpc>
                        <a:spcBef>
                          <a:spcPts val="0"/>
                        </a:spcBef>
                        <a:spcAft>
                          <a:spcPts val="0"/>
                        </a:spcAft>
                        <a:buClr>
                          <a:srgbClr val="000000"/>
                        </a:buClr>
                        <a:buSzPts val="1100"/>
                        <a:buFont typeface="Libre Baskerville"/>
                        <a:buNone/>
                      </a:pPr>
                      <a:r>
                        <a:rPr lang="it-IT" sz="1400" u="none" dirty="0">
                          <a:latin typeface="+mj-lt"/>
                          <a:sym typeface="Libre Baskerville"/>
                        </a:rPr>
                        <a:t>1</a:t>
                      </a:r>
                      <a:endParaRPr sz="2400" dirty="0">
                        <a:latin typeface="+mj-lt"/>
                      </a:endParaRPr>
                    </a:p>
                    <a:p>
                      <a:pPr marL="0" marR="0" lvl="0" indent="0" algn="just" rtl="0">
                        <a:lnSpc>
                          <a:spcPct val="100000"/>
                        </a:lnSpc>
                        <a:spcBef>
                          <a:spcPts val="0"/>
                        </a:spcBef>
                        <a:spcAft>
                          <a:spcPts val="0"/>
                        </a:spcAft>
                        <a:buClr>
                          <a:schemeClr val="dk1"/>
                        </a:buClr>
                        <a:buSzPts val="1100"/>
                        <a:buFont typeface="Libre Baskerville"/>
                        <a:buNone/>
                      </a:pPr>
                      <a:endParaRPr sz="1400" u="none" dirty="0">
                        <a:latin typeface="+mj-lt"/>
                        <a:sym typeface="Libre Baskerville"/>
                      </a:endParaRPr>
                    </a:p>
                    <a:p>
                      <a:pPr marL="0" marR="0" lvl="0" indent="0" algn="just" rtl="0">
                        <a:lnSpc>
                          <a:spcPct val="100000"/>
                        </a:lnSpc>
                        <a:spcBef>
                          <a:spcPts val="0"/>
                        </a:spcBef>
                        <a:spcAft>
                          <a:spcPts val="0"/>
                        </a:spcAft>
                        <a:buClr>
                          <a:schemeClr val="dk1"/>
                        </a:buClr>
                        <a:buSzPts val="1100"/>
                        <a:buFont typeface="Libre Baskerville"/>
                        <a:buNone/>
                      </a:pPr>
                      <a:endParaRPr sz="1400" u="none" dirty="0">
                        <a:latin typeface="+mj-lt"/>
                        <a:sym typeface="Libre Baskerville"/>
                      </a:endParaRPr>
                    </a:p>
                    <a:p>
                      <a:pPr marL="0" marR="0" lvl="0" indent="0" algn="just" rtl="0">
                        <a:lnSpc>
                          <a:spcPct val="100000"/>
                        </a:lnSpc>
                        <a:spcBef>
                          <a:spcPts val="0"/>
                        </a:spcBef>
                        <a:spcAft>
                          <a:spcPts val="0"/>
                        </a:spcAft>
                        <a:buClr>
                          <a:srgbClr val="000000"/>
                        </a:buClr>
                        <a:buSzPts val="1100"/>
                        <a:buFont typeface="Libre Baskerville"/>
                        <a:buNone/>
                      </a:pPr>
                      <a:r>
                        <a:rPr lang="it-IT" sz="1400" u="none" dirty="0">
                          <a:latin typeface="+mj-lt"/>
                          <a:sym typeface="Libre Baskerville"/>
                        </a:rPr>
                        <a:t>2</a:t>
                      </a:r>
                      <a:endParaRPr sz="2400" dirty="0">
                        <a:latin typeface="+mj-lt"/>
                      </a:endParaRPr>
                    </a:p>
                    <a:p>
                      <a:pPr marL="0" marR="0" lvl="0" indent="0" algn="just" rtl="0">
                        <a:lnSpc>
                          <a:spcPct val="100000"/>
                        </a:lnSpc>
                        <a:spcBef>
                          <a:spcPts val="0"/>
                        </a:spcBef>
                        <a:spcAft>
                          <a:spcPts val="0"/>
                        </a:spcAft>
                        <a:buClr>
                          <a:schemeClr val="dk1"/>
                        </a:buClr>
                        <a:buSzPts val="1100"/>
                        <a:buFont typeface="Libre Baskerville"/>
                        <a:buNone/>
                      </a:pPr>
                      <a:endParaRPr sz="1400" u="none" dirty="0">
                        <a:latin typeface="+mj-lt"/>
                        <a:sym typeface="Libre Baskerville"/>
                      </a:endParaRPr>
                    </a:p>
                    <a:p>
                      <a:pPr marL="0" marR="0" lvl="0" indent="0" algn="just" rtl="0">
                        <a:lnSpc>
                          <a:spcPct val="100000"/>
                        </a:lnSpc>
                        <a:spcBef>
                          <a:spcPts val="0"/>
                        </a:spcBef>
                        <a:spcAft>
                          <a:spcPts val="0"/>
                        </a:spcAft>
                        <a:buClr>
                          <a:schemeClr val="dk1"/>
                        </a:buClr>
                        <a:buSzPts val="1100"/>
                        <a:buFont typeface="Libre Baskerville"/>
                        <a:buNone/>
                      </a:pPr>
                      <a:endParaRPr sz="1400" u="none" dirty="0">
                        <a:latin typeface="+mj-lt"/>
                        <a:sym typeface="Libre Baskerville"/>
                      </a:endParaRPr>
                    </a:p>
                    <a:p>
                      <a:pPr marL="0" marR="0" lvl="0" indent="0" algn="just" rtl="0">
                        <a:lnSpc>
                          <a:spcPct val="100000"/>
                        </a:lnSpc>
                        <a:spcBef>
                          <a:spcPts val="0"/>
                        </a:spcBef>
                        <a:spcAft>
                          <a:spcPts val="0"/>
                        </a:spcAft>
                        <a:buClr>
                          <a:schemeClr val="dk1"/>
                        </a:buClr>
                        <a:buSzPts val="1100"/>
                        <a:buFont typeface="Libre Baskerville"/>
                        <a:buNone/>
                      </a:pPr>
                      <a:endParaRPr sz="1400" u="none" dirty="0">
                        <a:latin typeface="+mj-lt"/>
                        <a:sym typeface="Libre Baskerville"/>
                      </a:endParaRPr>
                    </a:p>
                    <a:p>
                      <a:pPr marL="0" marR="0" lvl="0" indent="0" algn="just" rtl="0">
                        <a:lnSpc>
                          <a:spcPct val="100000"/>
                        </a:lnSpc>
                        <a:spcBef>
                          <a:spcPts val="0"/>
                        </a:spcBef>
                        <a:spcAft>
                          <a:spcPts val="0"/>
                        </a:spcAft>
                        <a:buClr>
                          <a:srgbClr val="000000"/>
                        </a:buClr>
                        <a:buSzPts val="1100"/>
                        <a:buFont typeface="Libre Baskerville"/>
                        <a:buNone/>
                      </a:pPr>
                      <a:r>
                        <a:rPr lang="it-IT" sz="1400" u="none" dirty="0">
                          <a:latin typeface="+mj-lt"/>
                          <a:sym typeface="Libre Baskerville"/>
                        </a:rPr>
                        <a:t>3</a:t>
                      </a:r>
                      <a:endParaRPr sz="2400" dirty="0">
                        <a:latin typeface="+mj-lt"/>
                      </a:endParaRPr>
                    </a:p>
                    <a:p>
                      <a:pPr marL="0" marR="0" lvl="0" indent="0" algn="just" rtl="0">
                        <a:lnSpc>
                          <a:spcPct val="100000"/>
                        </a:lnSpc>
                        <a:spcBef>
                          <a:spcPts val="0"/>
                        </a:spcBef>
                        <a:spcAft>
                          <a:spcPts val="0"/>
                        </a:spcAft>
                        <a:buClr>
                          <a:schemeClr val="dk1"/>
                        </a:buClr>
                        <a:buSzPts val="1100"/>
                        <a:buFont typeface="Libre Baskerville"/>
                        <a:buNone/>
                      </a:pPr>
                      <a:endParaRPr sz="1400" u="none" dirty="0">
                        <a:latin typeface="+mj-lt"/>
                        <a:sym typeface="Libre Baskerville"/>
                      </a:endParaRPr>
                    </a:p>
                    <a:p>
                      <a:pPr marL="0" marR="0" lvl="0" indent="0" algn="just" rtl="0">
                        <a:lnSpc>
                          <a:spcPct val="100000"/>
                        </a:lnSpc>
                        <a:spcBef>
                          <a:spcPts val="0"/>
                        </a:spcBef>
                        <a:spcAft>
                          <a:spcPts val="0"/>
                        </a:spcAft>
                        <a:buClr>
                          <a:schemeClr val="dk1"/>
                        </a:buClr>
                        <a:buSzPts val="1100"/>
                        <a:buFont typeface="Libre Baskerville"/>
                        <a:buNone/>
                      </a:pPr>
                      <a:endParaRPr sz="1400" u="none" dirty="0">
                        <a:latin typeface="+mj-lt"/>
                        <a:sym typeface="Libre Baskerville"/>
                      </a:endParaRPr>
                    </a:p>
                    <a:p>
                      <a:pPr marL="0" marR="0" lvl="0" indent="0" algn="just" rtl="0">
                        <a:lnSpc>
                          <a:spcPct val="100000"/>
                        </a:lnSpc>
                        <a:spcBef>
                          <a:spcPts val="0"/>
                        </a:spcBef>
                        <a:spcAft>
                          <a:spcPts val="0"/>
                        </a:spcAft>
                        <a:buClr>
                          <a:schemeClr val="dk1"/>
                        </a:buClr>
                        <a:buSzPts val="1100"/>
                        <a:buFont typeface="Libre Baskerville"/>
                        <a:buNone/>
                      </a:pPr>
                      <a:endParaRPr sz="1400" u="none" dirty="0">
                        <a:latin typeface="+mj-lt"/>
                        <a:sym typeface="Libre Baskerville"/>
                      </a:endParaRPr>
                    </a:p>
                    <a:p>
                      <a:pPr marL="0" marR="0" lvl="0" indent="0" algn="just" rtl="0">
                        <a:lnSpc>
                          <a:spcPct val="100000"/>
                        </a:lnSpc>
                        <a:spcBef>
                          <a:spcPts val="0"/>
                        </a:spcBef>
                        <a:spcAft>
                          <a:spcPts val="0"/>
                        </a:spcAft>
                        <a:buClr>
                          <a:srgbClr val="000000"/>
                        </a:buClr>
                        <a:buSzPts val="1100"/>
                        <a:buFont typeface="Libre Baskerville"/>
                        <a:buNone/>
                      </a:pPr>
                      <a:r>
                        <a:rPr lang="it-IT" sz="1400" u="none" dirty="0">
                          <a:latin typeface="+mj-lt"/>
                          <a:sym typeface="Libre Baskerville"/>
                        </a:rPr>
                        <a:t>4</a:t>
                      </a:r>
                      <a:endParaRPr sz="2400" dirty="0">
                        <a:latin typeface="+mj-lt"/>
                      </a:endParaRPr>
                    </a:p>
                  </a:txBody>
                  <a:tcPr marL="42325" marR="42325" marT="0" marB="0"/>
                </a:tc>
                <a:extLst>
                  <a:ext uri="{0D108BD9-81ED-4DB2-BD59-A6C34878D82A}">
                    <a16:rowId xmlns:a16="http://schemas.microsoft.com/office/drawing/2014/main" xmlns="" val="10002"/>
                  </a:ext>
                </a:extLst>
              </a:tr>
              <a:tr h="0">
                <a:tc>
                  <a:txBody>
                    <a:bodyPr/>
                    <a:lstStyle/>
                    <a:p>
                      <a:pPr marL="0" marR="0" lvl="0" indent="0" algn="l" rtl="0">
                        <a:lnSpc>
                          <a:spcPct val="150000"/>
                        </a:lnSpc>
                        <a:spcBef>
                          <a:spcPts val="0"/>
                        </a:spcBef>
                        <a:spcAft>
                          <a:spcPts val="0"/>
                        </a:spcAft>
                        <a:buClr>
                          <a:srgbClr val="000000"/>
                        </a:buClr>
                        <a:buSzPts val="1100"/>
                        <a:buFont typeface="Arial Narrow"/>
                        <a:buNone/>
                      </a:pPr>
                      <a:r>
                        <a:rPr lang="it-IT" sz="1400" u="none" dirty="0">
                          <a:latin typeface="+mj-lt"/>
                          <a:sym typeface="Arial Narrow"/>
                        </a:rPr>
                        <a:t>Partecipazione, interesse motivazione</a:t>
                      </a:r>
                      <a:endParaRPr sz="2400" dirty="0">
                        <a:latin typeface="+mj-lt"/>
                      </a:endParaRPr>
                    </a:p>
                  </a:txBody>
                  <a:tcPr marL="42325" marR="42325" marT="0" marB="0"/>
                </a:tc>
                <a:tc>
                  <a:txBody>
                    <a:bodyPr/>
                    <a:lstStyle/>
                    <a:p>
                      <a:pPr marL="0" marR="0" lvl="0" indent="0" algn="ctr" rtl="0">
                        <a:lnSpc>
                          <a:spcPct val="150000"/>
                        </a:lnSpc>
                        <a:spcBef>
                          <a:spcPts val="0"/>
                        </a:spcBef>
                        <a:spcAft>
                          <a:spcPts val="0"/>
                        </a:spcAft>
                        <a:buClr>
                          <a:schemeClr val="dk1"/>
                        </a:buClr>
                        <a:buSzPts val="1100"/>
                        <a:buFont typeface="Libre Baskerville"/>
                        <a:buNone/>
                      </a:pPr>
                      <a:endParaRPr sz="1400" u="none" dirty="0">
                        <a:latin typeface="+mj-lt"/>
                        <a:sym typeface="Libre Baskerville"/>
                      </a:endParaRPr>
                    </a:p>
                    <a:p>
                      <a:pPr marL="0" marR="0" lvl="0" indent="0" algn="ctr" rtl="0">
                        <a:lnSpc>
                          <a:spcPct val="150000"/>
                        </a:lnSpc>
                        <a:spcBef>
                          <a:spcPts val="0"/>
                        </a:spcBef>
                        <a:spcAft>
                          <a:spcPts val="0"/>
                        </a:spcAft>
                        <a:buClr>
                          <a:srgbClr val="000000"/>
                        </a:buClr>
                        <a:buSzPts val="1100"/>
                        <a:buFont typeface="Libre Baskerville"/>
                        <a:buNone/>
                      </a:pPr>
                      <a:r>
                        <a:rPr lang="it-IT" sz="1400" u="none" dirty="0">
                          <a:latin typeface="+mj-lt"/>
                          <a:sym typeface="Libre Baskerville"/>
                        </a:rPr>
                        <a:t>2</a:t>
                      </a:r>
                      <a:endParaRPr sz="2400" dirty="0">
                        <a:latin typeface="+mj-lt"/>
                      </a:endParaRPr>
                    </a:p>
                  </a:txBody>
                  <a:tcPr marL="42325" marR="42325" marT="0" marB="0"/>
                </a:tc>
                <a:tc>
                  <a:txBody>
                    <a:bodyPr/>
                    <a:lstStyle/>
                    <a:p>
                      <a:pPr marL="0" marR="0" lvl="0" indent="0" algn="l" rtl="0">
                        <a:lnSpc>
                          <a:spcPct val="100000"/>
                        </a:lnSpc>
                        <a:spcBef>
                          <a:spcPts val="0"/>
                        </a:spcBef>
                        <a:spcAft>
                          <a:spcPts val="0"/>
                        </a:spcAft>
                        <a:buClr>
                          <a:srgbClr val="000000"/>
                        </a:buClr>
                        <a:buSzPts val="1100"/>
                        <a:buFont typeface="Libre Baskerville"/>
                        <a:buNone/>
                      </a:pPr>
                      <a:r>
                        <a:rPr lang="it-IT" sz="1400" u="none" dirty="0">
                          <a:latin typeface="+mj-lt"/>
                          <a:sym typeface="Libre Baskerville"/>
                        </a:rPr>
                        <a:t>L’alunno ha un atteggiamento passivo, poco attento e interessato alle attività proposte, non sempre rispetta le regole e gli impegni presi </a:t>
                      </a:r>
                      <a:endParaRPr sz="2400" dirty="0">
                        <a:latin typeface="+mj-lt"/>
                      </a:endParaRPr>
                    </a:p>
                    <a:p>
                      <a:pPr marL="0" marR="0" lvl="0" indent="0" algn="l" rtl="0">
                        <a:lnSpc>
                          <a:spcPct val="100000"/>
                        </a:lnSpc>
                        <a:spcBef>
                          <a:spcPts val="0"/>
                        </a:spcBef>
                        <a:spcAft>
                          <a:spcPts val="0"/>
                        </a:spcAft>
                        <a:buClr>
                          <a:schemeClr val="dk1"/>
                        </a:buClr>
                        <a:buSzPts val="1100"/>
                        <a:buFont typeface="Libre Baskerville"/>
                        <a:buNone/>
                      </a:pPr>
                      <a:endParaRPr sz="1400" u="none" dirty="0">
                        <a:latin typeface="+mj-lt"/>
                        <a:sym typeface="Libre Baskerville"/>
                      </a:endParaRPr>
                    </a:p>
                    <a:p>
                      <a:pPr marL="0" marR="0" lvl="0" indent="0" algn="l" rtl="0">
                        <a:lnSpc>
                          <a:spcPct val="100000"/>
                        </a:lnSpc>
                        <a:spcBef>
                          <a:spcPts val="0"/>
                        </a:spcBef>
                        <a:spcAft>
                          <a:spcPts val="0"/>
                        </a:spcAft>
                        <a:buClr>
                          <a:srgbClr val="000000"/>
                        </a:buClr>
                        <a:buSzPts val="1100"/>
                        <a:buFont typeface="Libre Baskerville"/>
                        <a:buNone/>
                      </a:pPr>
                      <a:r>
                        <a:rPr lang="it-IT" sz="1400" u="none" dirty="0">
                          <a:latin typeface="+mj-lt"/>
                          <a:sym typeface="Libre Baskerville"/>
                        </a:rPr>
                        <a:t>L’alunno vuole migliorarsi, ha un ruolo attivo, segue con attenzione, interagisce in modo collaborativo, rispetta le regole e gli impegni presi</a:t>
                      </a:r>
                      <a:endParaRPr sz="2400" dirty="0">
                        <a:latin typeface="+mj-lt"/>
                      </a:endParaRPr>
                    </a:p>
                  </a:txBody>
                  <a:tcPr marL="42325" marR="42325" marT="0" marB="0"/>
                </a:tc>
                <a:tc>
                  <a:txBody>
                    <a:bodyPr/>
                    <a:lstStyle/>
                    <a:p>
                      <a:pPr marL="0" marR="0" lvl="0" indent="0" algn="just" rtl="0">
                        <a:lnSpc>
                          <a:spcPct val="150000"/>
                        </a:lnSpc>
                        <a:spcBef>
                          <a:spcPts val="0"/>
                        </a:spcBef>
                        <a:spcAft>
                          <a:spcPts val="0"/>
                        </a:spcAft>
                        <a:buClr>
                          <a:srgbClr val="000000"/>
                        </a:buClr>
                        <a:buSzPts val="1100"/>
                        <a:buFont typeface="Libre Baskerville"/>
                        <a:buNone/>
                      </a:pPr>
                      <a:r>
                        <a:rPr lang="it-IT" sz="1400" u="none" dirty="0">
                          <a:latin typeface="+mj-lt"/>
                          <a:sym typeface="Libre Baskerville"/>
                        </a:rPr>
                        <a:t>1</a:t>
                      </a:r>
                      <a:endParaRPr sz="2400" dirty="0">
                        <a:latin typeface="+mj-lt"/>
                      </a:endParaRPr>
                    </a:p>
                    <a:p>
                      <a:pPr marL="0" marR="0" lvl="0" indent="0" algn="just" rtl="0">
                        <a:lnSpc>
                          <a:spcPct val="150000"/>
                        </a:lnSpc>
                        <a:spcBef>
                          <a:spcPts val="0"/>
                        </a:spcBef>
                        <a:spcAft>
                          <a:spcPts val="0"/>
                        </a:spcAft>
                        <a:buClr>
                          <a:schemeClr val="dk1"/>
                        </a:buClr>
                        <a:buSzPts val="1100"/>
                        <a:buFont typeface="Libre Baskerville"/>
                        <a:buNone/>
                      </a:pPr>
                      <a:endParaRPr sz="1400" u="none" dirty="0">
                        <a:latin typeface="+mj-lt"/>
                        <a:sym typeface="Libre Baskerville"/>
                      </a:endParaRPr>
                    </a:p>
                    <a:p>
                      <a:pPr marL="0" marR="0" lvl="0" indent="0" algn="just" rtl="0">
                        <a:lnSpc>
                          <a:spcPct val="150000"/>
                        </a:lnSpc>
                        <a:spcBef>
                          <a:spcPts val="0"/>
                        </a:spcBef>
                        <a:spcAft>
                          <a:spcPts val="0"/>
                        </a:spcAft>
                        <a:buClr>
                          <a:srgbClr val="000000"/>
                        </a:buClr>
                        <a:buSzPts val="1100"/>
                        <a:buFont typeface="Libre Baskerville"/>
                        <a:buNone/>
                      </a:pPr>
                      <a:r>
                        <a:rPr lang="it-IT" sz="1400" u="none" dirty="0">
                          <a:latin typeface="+mj-lt"/>
                          <a:sym typeface="Libre Baskerville"/>
                        </a:rPr>
                        <a:t>2</a:t>
                      </a:r>
                      <a:endParaRPr sz="2400" dirty="0">
                        <a:latin typeface="+mj-lt"/>
                      </a:endParaRPr>
                    </a:p>
                  </a:txBody>
                  <a:tcPr marL="42325" marR="42325" marT="0" marB="0"/>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5496410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67544" y="196984"/>
            <a:ext cx="8229600" cy="5896312"/>
          </a:xfrm>
        </p:spPr>
        <p:txBody>
          <a:bodyPr>
            <a:normAutofit fontScale="92500" lnSpcReduction="10000"/>
          </a:bodyPr>
          <a:lstStyle/>
          <a:p>
            <a:pPr marL="0" lvl="0" indent="0">
              <a:spcBef>
                <a:spcPts val="0"/>
              </a:spcBef>
              <a:buClr>
                <a:schemeClr val="dk1"/>
              </a:buClr>
              <a:buSzPts val="1600"/>
              <a:buNone/>
            </a:pPr>
            <a:r>
              <a:rPr lang="it-IT" sz="2200" dirty="0">
                <a:latin typeface="+mj-lt"/>
                <a:sym typeface="Libre Baskerville"/>
              </a:rPr>
              <a:t>Il Percorso di Educazione civica pone al centro dei propri contenuti l’identità della persona, la sua educazione culturale e giuridica, la sua azione civica e sociale.</a:t>
            </a:r>
            <a:endParaRPr lang="it-IT" sz="2200" dirty="0">
              <a:latin typeface="+mj-lt"/>
            </a:endParaRPr>
          </a:p>
          <a:p>
            <a:pPr marL="0" lvl="0" indent="0" algn="ctr">
              <a:spcBef>
                <a:spcPts val="0"/>
              </a:spcBef>
              <a:buClr>
                <a:srgbClr val="FF0000"/>
              </a:buClr>
              <a:buSzPts val="1600"/>
              <a:buNone/>
            </a:pPr>
            <a:endParaRPr lang="it-IT" sz="4300" b="1" dirty="0" smtClean="0">
              <a:solidFill>
                <a:srgbClr val="C00000"/>
              </a:solidFill>
              <a:latin typeface="+mj-lt"/>
              <a:sym typeface="Libre Baskerville"/>
            </a:endParaRPr>
          </a:p>
          <a:p>
            <a:pPr marL="0" lvl="0" indent="0" algn="ctr">
              <a:spcBef>
                <a:spcPts val="0"/>
              </a:spcBef>
              <a:buClr>
                <a:srgbClr val="FF0000"/>
              </a:buClr>
              <a:buSzPts val="1600"/>
              <a:buNone/>
            </a:pPr>
            <a:r>
              <a:rPr lang="it-IT" sz="4300" b="1" dirty="0" smtClean="0">
                <a:solidFill>
                  <a:srgbClr val="C00000"/>
                </a:solidFill>
                <a:latin typeface="+mj-lt"/>
                <a:sym typeface="Libre Baskerville"/>
              </a:rPr>
              <a:t>FINALITA</a:t>
            </a:r>
            <a:r>
              <a:rPr lang="it-IT" sz="4300" b="1" dirty="0">
                <a:solidFill>
                  <a:srgbClr val="C00000"/>
                </a:solidFill>
                <a:latin typeface="+mj-lt"/>
                <a:sym typeface="Libre Baskerville"/>
              </a:rPr>
              <a:t>’ GENERALI</a:t>
            </a:r>
            <a:endParaRPr lang="it-IT" sz="4300" b="1" dirty="0">
              <a:solidFill>
                <a:srgbClr val="C00000"/>
              </a:solidFill>
              <a:latin typeface="+mj-lt"/>
            </a:endParaRPr>
          </a:p>
          <a:p>
            <a:pPr marL="0" lvl="0" indent="-101600">
              <a:spcBef>
                <a:spcPts val="0"/>
              </a:spcBef>
              <a:buClr>
                <a:schemeClr val="dk1"/>
              </a:buClr>
              <a:buSzPts val="1600"/>
              <a:buFont typeface="Libre Baskerville"/>
              <a:buChar char="-"/>
            </a:pPr>
            <a:endParaRPr lang="it-IT" sz="2200" dirty="0" smtClean="0">
              <a:latin typeface="+mj-lt"/>
              <a:sym typeface="Libre Baskerville"/>
            </a:endParaRPr>
          </a:p>
          <a:p>
            <a:pPr marL="0" lvl="0" indent="-101600">
              <a:spcBef>
                <a:spcPts val="0"/>
              </a:spcBef>
              <a:buClr>
                <a:schemeClr val="dk1"/>
              </a:buClr>
              <a:buSzPts val="1600"/>
              <a:buFont typeface="Libre Baskerville"/>
              <a:buChar char="-"/>
            </a:pPr>
            <a:r>
              <a:rPr lang="it-IT" sz="2200" dirty="0" smtClean="0">
                <a:latin typeface="+mj-lt"/>
                <a:sym typeface="Libre Baskerville"/>
              </a:rPr>
              <a:t>Riflettere </a:t>
            </a:r>
            <a:r>
              <a:rPr lang="it-IT" sz="2200" dirty="0">
                <a:latin typeface="+mj-lt"/>
                <a:sym typeface="Libre Baskerville"/>
              </a:rPr>
              <a:t>sull’esperienza personale e sociale dell’essere cittadino e sul radicato bisogno e desiderio di libertà, di giustizia e di armonia nei rapporti sociali, di cui ogni essere umano è portatore. </a:t>
            </a:r>
            <a:endParaRPr lang="it-IT" sz="2200" dirty="0">
              <a:latin typeface="+mj-lt"/>
            </a:endParaRPr>
          </a:p>
          <a:p>
            <a:pPr marL="0" lvl="0" indent="0">
              <a:spcBef>
                <a:spcPts val="0"/>
              </a:spcBef>
              <a:buClr>
                <a:schemeClr val="dk1"/>
              </a:buClr>
              <a:buSzPts val="1600"/>
              <a:buNone/>
            </a:pPr>
            <a:r>
              <a:rPr lang="it-IT" sz="2200" dirty="0">
                <a:latin typeface="+mj-lt"/>
                <a:sym typeface="Libre Baskerville"/>
              </a:rPr>
              <a:t>- Approfondire la consapevolezza dell’esperienza della relazione positiva, adeguata e corrispondente alle varie circostanze e alle diverse comunità (familiare, scolastica, sociale, culturale, istituzionale, politica). </a:t>
            </a:r>
            <a:endParaRPr lang="it-IT" sz="2200" dirty="0">
              <a:latin typeface="+mj-lt"/>
            </a:endParaRPr>
          </a:p>
          <a:p>
            <a:pPr marL="0" lvl="0" indent="0">
              <a:spcBef>
                <a:spcPts val="0"/>
              </a:spcBef>
              <a:buClr>
                <a:schemeClr val="dk1"/>
              </a:buClr>
              <a:buSzPts val="1600"/>
              <a:buNone/>
            </a:pPr>
            <a:r>
              <a:rPr lang="it-IT" sz="2200" dirty="0">
                <a:latin typeface="+mj-lt"/>
                <a:sym typeface="Libre Baskerville"/>
              </a:rPr>
              <a:t>- Verificare, mediante modalità didattiche e pedagogiche, quanto le dimensioni affrontate  siano concretamente riscontrabili nella nostra esperienza italiana ed europea, secondo le loro coordinate storiche, culturali, sociali e politiche.</a:t>
            </a:r>
            <a:endParaRPr lang="it-IT" sz="2200" dirty="0">
              <a:latin typeface="+mj-lt"/>
              <a:sym typeface="Arial"/>
            </a:endParaRPr>
          </a:p>
          <a:p>
            <a:endParaRPr lang="it-IT" dirty="0"/>
          </a:p>
        </p:txBody>
      </p:sp>
    </p:spTree>
    <p:extLst>
      <p:ext uri="{BB962C8B-B14F-4D97-AF65-F5344CB8AC3E}">
        <p14:creationId xmlns:p14="http://schemas.microsoft.com/office/powerpoint/2010/main" val="18567756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3528" y="260648"/>
            <a:ext cx="8352928" cy="3960440"/>
          </a:xfrm>
          <a:solidFill>
            <a:schemeClr val="bg1"/>
          </a:solidFill>
        </p:spPr>
        <p:txBody>
          <a:bodyPr>
            <a:normAutofit fontScale="32500" lnSpcReduction="20000"/>
          </a:bodyPr>
          <a:lstStyle/>
          <a:p>
            <a:pPr marL="273050" lvl="0" indent="-273050" algn="ctr">
              <a:spcBef>
                <a:spcPts val="0"/>
              </a:spcBef>
              <a:buSzPts val="1360"/>
              <a:buNone/>
            </a:pPr>
            <a:r>
              <a:rPr lang="it-IT" sz="6200" b="1" dirty="0">
                <a:latin typeface="+mj-lt"/>
                <a:sym typeface="Arial"/>
              </a:rPr>
              <a:t>OBIETTIVI DEL PRIMO BIENNIO</a:t>
            </a:r>
            <a:endParaRPr lang="it-IT" sz="6200" b="1" dirty="0">
              <a:latin typeface="+mj-lt"/>
            </a:endParaRPr>
          </a:p>
          <a:p>
            <a:pPr marL="0" lvl="0" indent="0" algn="just" defTabSz="0">
              <a:lnSpc>
                <a:spcPct val="120000"/>
              </a:lnSpc>
              <a:spcBef>
                <a:spcPts val="0"/>
              </a:spcBef>
              <a:buSzPts val="1020"/>
              <a:buNone/>
            </a:pPr>
            <a:r>
              <a:rPr lang="it-IT" sz="6200" dirty="0">
                <a:latin typeface="+mj-lt"/>
                <a:sym typeface="Libre Baskerville"/>
              </a:rPr>
              <a:t>	</a:t>
            </a:r>
            <a:r>
              <a:rPr lang="it-IT" sz="4900" dirty="0">
                <a:latin typeface="+mj-lt"/>
                <a:sym typeface="Libre Baskerville"/>
              </a:rPr>
              <a:t>-</a:t>
            </a:r>
            <a:r>
              <a:rPr lang="it-IT" sz="4900" dirty="0">
                <a:latin typeface="+mj-lt"/>
                <a:sym typeface="Arial"/>
              </a:rPr>
              <a:t>Prendere spunto dalle esperienze, dalle situazioni concrete di vita degli studenti e da fatti d’attualità significativi, per sollecitare l’espressione del punto di vista personale, promuovere dibattiti e individuare categorie di giudizio, cui rifarsi. </a:t>
            </a:r>
            <a:endParaRPr lang="it-IT" sz="4900" dirty="0">
              <a:latin typeface="+mj-lt"/>
            </a:endParaRPr>
          </a:p>
          <a:p>
            <a:pPr marL="0" lvl="0" indent="0" algn="just" defTabSz="0">
              <a:lnSpc>
                <a:spcPct val="120000"/>
              </a:lnSpc>
              <a:spcBef>
                <a:spcPts val="0"/>
              </a:spcBef>
              <a:buSzPts val="1190"/>
              <a:buNone/>
            </a:pPr>
            <a:r>
              <a:rPr lang="it-IT" sz="4900" dirty="0">
                <a:latin typeface="+mj-lt"/>
                <a:sym typeface="Arial"/>
              </a:rPr>
              <a:t>	- Analizzare le norme di diritto presenti nell’ordinamento del proprio e degli altri Paesi, constatandone il rispetto o la violazione nei comportamenti rilevati nell’ambito scolastico, territoriale, nazionale e globale. </a:t>
            </a:r>
            <a:endParaRPr lang="it-IT" sz="4900" dirty="0">
              <a:latin typeface="+mj-lt"/>
            </a:endParaRPr>
          </a:p>
          <a:p>
            <a:pPr marL="0" lvl="0" indent="0" algn="just" defTabSz="0">
              <a:lnSpc>
                <a:spcPct val="120000"/>
              </a:lnSpc>
              <a:spcBef>
                <a:spcPts val="0"/>
              </a:spcBef>
              <a:buSzPts val="1190"/>
              <a:buNone/>
            </a:pPr>
            <a:r>
              <a:rPr lang="it-IT" sz="4900" dirty="0">
                <a:latin typeface="+mj-lt"/>
                <a:sym typeface="Arial"/>
              </a:rPr>
              <a:t>	- Favorire la maturazione del senso di responsabilità civica, sociale e solidale degli studenti, concretamente verificata in attività e iniziative personali e di gruppo, a livello locale, regionale, nazionale ed europeo. </a:t>
            </a:r>
            <a:endParaRPr lang="it-IT" sz="4900" dirty="0">
              <a:latin typeface="+mj-lt"/>
            </a:endParaRPr>
          </a:p>
          <a:p>
            <a:pPr marL="0" lvl="0" indent="0" algn="just" defTabSz="0">
              <a:lnSpc>
                <a:spcPct val="120000"/>
              </a:lnSpc>
              <a:spcBef>
                <a:spcPts val="0"/>
              </a:spcBef>
              <a:buSzPts val="1190"/>
              <a:buNone/>
            </a:pPr>
            <a:r>
              <a:rPr lang="it-IT" sz="4900" dirty="0">
                <a:latin typeface="+mj-lt"/>
                <a:sym typeface="Arial"/>
              </a:rPr>
              <a:t>	- Stabilire contatti e forme di collaborazione tra la scuola, i genitori, le associazioni e le istituzioni, mirate allo sviluppo dell’educazione civica, della legalità e della convivenza pacifica e ordinata.</a:t>
            </a:r>
            <a:endParaRPr lang="it-IT" sz="4900" dirty="0">
              <a:latin typeface="+mj-lt"/>
            </a:endParaRPr>
          </a:p>
          <a:p>
            <a:endParaRPr lang="it-IT" sz="2000" dirty="0"/>
          </a:p>
        </p:txBody>
      </p:sp>
      <p:sp>
        <p:nvSpPr>
          <p:cNvPr id="4" name="Content Placeholder 2"/>
          <p:cNvSpPr txBox="1">
            <a:spLocks/>
          </p:cNvSpPr>
          <p:nvPr/>
        </p:nvSpPr>
        <p:spPr>
          <a:xfrm>
            <a:off x="395536" y="3933056"/>
            <a:ext cx="8496944" cy="252028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273050" lvl="0" indent="-273050" algn="ctr">
              <a:spcBef>
                <a:spcPts val="0"/>
              </a:spcBef>
              <a:buSzPts val="1360"/>
              <a:buNone/>
            </a:pPr>
            <a:r>
              <a:rPr lang="it-IT" sz="2000" b="1" dirty="0">
                <a:latin typeface="+mj-lt"/>
                <a:sym typeface="Arial"/>
              </a:rPr>
              <a:t>OBIETTIVI SECONDO BIENNIO E ULTIMO ANNO</a:t>
            </a:r>
            <a:endParaRPr lang="it-IT" sz="2000" b="1" dirty="0">
              <a:latin typeface="+mj-lt"/>
            </a:endParaRPr>
          </a:p>
          <a:p>
            <a:pPr marL="0" lvl="0" indent="0" algn="just" defTabSz="0">
              <a:spcBef>
                <a:spcPts val="0"/>
              </a:spcBef>
              <a:buSzPts val="1190"/>
              <a:buNone/>
            </a:pPr>
            <a:r>
              <a:rPr lang="it-IT" sz="2400" dirty="0">
                <a:latin typeface="+mj-lt"/>
                <a:sym typeface="Arial"/>
              </a:rPr>
              <a:t>	</a:t>
            </a:r>
            <a:r>
              <a:rPr lang="it-IT" sz="1800" dirty="0">
                <a:latin typeface="+mj-lt"/>
                <a:sym typeface="Arial"/>
              </a:rPr>
              <a:t>-</a:t>
            </a:r>
            <a:r>
              <a:rPr lang="it-IT" sz="1600" dirty="0">
                <a:latin typeface="+mj-lt"/>
                <a:sym typeface="Arial"/>
              </a:rPr>
              <a:t>Essere consapevoli della propria appartenenza ad una tradizione culturale, economica e sociale che si alimenta della partecipazione di ciascuno secondo le diverse identità. </a:t>
            </a:r>
            <a:endParaRPr lang="it-IT" sz="1600" dirty="0">
              <a:latin typeface="+mj-lt"/>
            </a:endParaRPr>
          </a:p>
          <a:p>
            <a:pPr marL="0" lvl="0" indent="0" algn="just" defTabSz="0">
              <a:spcBef>
                <a:spcPts val="0"/>
              </a:spcBef>
              <a:buSzPts val="1190"/>
              <a:buNone/>
            </a:pPr>
            <a:r>
              <a:rPr lang="it-IT" sz="1600" dirty="0">
                <a:latin typeface="+mj-lt"/>
                <a:sym typeface="Arial"/>
              </a:rPr>
              <a:t>	- Conoscere i principi costituzionali in materia di rapporti civili, economici, sociali e politici. - Conoscere le norme che regolano il mondo del lavoro. </a:t>
            </a:r>
            <a:endParaRPr lang="it-IT" sz="1600" dirty="0">
              <a:latin typeface="+mj-lt"/>
            </a:endParaRPr>
          </a:p>
          <a:p>
            <a:pPr marL="0" lvl="0" indent="0" algn="just" defTabSz="0">
              <a:spcBef>
                <a:spcPts val="0"/>
              </a:spcBef>
              <a:buSzPts val="1190"/>
              <a:buNone/>
            </a:pPr>
            <a:r>
              <a:rPr lang="it-IT" sz="1600" dirty="0">
                <a:latin typeface="+mj-lt"/>
                <a:sym typeface="Arial"/>
              </a:rPr>
              <a:t>	- Acquisire le conoscenze tecniche necessarie alla partecipazione sociale e politica e all’approccio con il mondo del lavoro</a:t>
            </a:r>
            <a:r>
              <a:rPr lang="it-IT" sz="1600" dirty="0" smtClean="0">
                <a:latin typeface="+mj-lt"/>
                <a:sym typeface="Arial"/>
              </a:rPr>
              <a:t>.</a:t>
            </a:r>
            <a:endParaRPr lang="it-IT" sz="2400" dirty="0"/>
          </a:p>
        </p:txBody>
      </p:sp>
    </p:spTree>
    <p:extLst>
      <p:ext uri="{BB962C8B-B14F-4D97-AF65-F5344CB8AC3E}">
        <p14:creationId xmlns:p14="http://schemas.microsoft.com/office/powerpoint/2010/main" val="16616494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75</TotalTime>
  <Words>1018</Words>
  <Application>Microsoft Office PowerPoint</Application>
  <PresentationFormat>On-screen Show (4:3)</PresentationFormat>
  <Paragraphs>253</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Origin</vt:lpstr>
      <vt:lpstr>CURRICOLO VERTICALE DI EDUCAZIONE CIVICA  </vt:lpstr>
      <vt:lpstr>DISPOSIZIONI GENERALI</vt:lpstr>
      <vt:lpstr>ARTICOLAZIONE </vt:lpstr>
      <vt:lpstr>FAC SIMILE SCHEDA DI PROGRAMMAZIONE E PROGETTAZIONE TITOLO </vt:lpstr>
      <vt:lpstr>ATTIVITA’ PERCORSI E PROGETTI ATTINENTI ALL’EDUCAZIONE CIVICA</vt:lpstr>
      <vt:lpstr>Valutazione e verifiche</vt:lpstr>
      <vt:lpstr>PowerPoint Presentation</vt:lpstr>
      <vt:lpstr>PowerPoint Presentation</vt:lpstr>
      <vt:lpstr>PowerPoint Presentation</vt:lpstr>
      <vt:lpstr>NUCLEI FONDAMENTALI</vt:lpstr>
      <vt:lpstr>COSTITUZIONE</vt:lpstr>
      <vt:lpstr>PowerPoint Presentation</vt:lpstr>
      <vt:lpstr>ECOLOGIA E SVILUPPO SOSTENIBILE</vt:lpstr>
      <vt:lpstr>PowerPoint Presentation</vt:lpstr>
      <vt:lpstr>CITTADINANZA DIGITALE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CURRICOLO VERTICALE DI EDUCAZIONE CIVICA</dc:title>
  <dc:creator>Lambruschi</dc:creator>
  <cp:lastModifiedBy>Lambruschi</cp:lastModifiedBy>
  <cp:revision>6</cp:revision>
  <dcterms:created xsi:type="dcterms:W3CDTF">2023-10-07T15:38:14Z</dcterms:created>
  <dcterms:modified xsi:type="dcterms:W3CDTF">2023-10-07T16:53:23Z</dcterms:modified>
</cp:coreProperties>
</file>